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7" r:id="rId3"/>
    <p:sldId id="258" r:id="rId4"/>
    <p:sldId id="259" r:id="rId5"/>
    <p:sldId id="261" r:id="rId6"/>
    <p:sldId id="260" r:id="rId7"/>
    <p:sldId id="262" r:id="rId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04"/>
    <p:restoredTop sz="92416"/>
  </p:normalViewPr>
  <p:slideViewPr>
    <p:cSldViewPr snapToGrid="0" snapToObjects="1">
      <p:cViewPr varScale="1">
        <p:scale>
          <a:sx n="26" d="100"/>
          <a:sy n="26" d="100"/>
        </p:scale>
        <p:origin x="2832"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8" name="Shape 98"/>
          <p:cNvSpPr>
            <a:spLocks noGrp="1" noRot="1" noChangeAspect="1"/>
          </p:cNvSpPr>
          <p:nvPr>
            <p:ph type="sldImg"/>
          </p:nvPr>
        </p:nvSpPr>
        <p:spPr>
          <a:xfrm>
            <a:off x="1143000" y="685800"/>
            <a:ext cx="4572000" cy="3429000"/>
          </a:xfrm>
          <a:prstGeom prst="rect">
            <a:avLst/>
          </a:prstGeom>
        </p:spPr>
        <p:txBody>
          <a:bodyPr/>
          <a:lstStyle/>
          <a:p>
            <a:endParaRPr/>
          </a:p>
        </p:txBody>
      </p:sp>
      <p:sp>
        <p:nvSpPr>
          <p:cNvPr id="99" name="Shape 9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61877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29752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spTree>
      <p:nvGrpSpPr>
        <p:cNvPr id="1" name=""/>
        <p:cNvGrpSpPr/>
        <p:nvPr/>
      </p:nvGrpSpPr>
      <p:grpSpPr>
        <a:xfrm>
          <a:off x="0" y="0"/>
          <a:ext cx="0" cy="0"/>
          <a:chOff x="0" y="0"/>
          <a:chExt cx="0" cy="0"/>
        </a:xfrm>
      </p:grpSpPr>
      <p:sp>
        <p:nvSpPr>
          <p:cNvPr id="13" name="Rectangle"/>
          <p:cNvSpPr/>
          <p:nvPr/>
        </p:nvSpPr>
        <p:spPr>
          <a:xfrm>
            <a:off x="-8467" y="-8467"/>
            <a:ext cx="24400935" cy="13732935"/>
          </a:xfrm>
          <a:prstGeom prst="rect">
            <a:avLst/>
          </a:prstGeom>
          <a:ln w="635000">
            <a:solidFill>
              <a:srgbClr val="00AEE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4" name="Title Text"/>
          <p:cNvSpPr txBox="1">
            <a:spLocks noGrp="1"/>
          </p:cNvSpPr>
          <p:nvPr>
            <p:ph type="title"/>
          </p:nvPr>
        </p:nvSpPr>
        <p:spPr>
          <a:xfrm>
            <a:off x="1778000" y="360218"/>
            <a:ext cx="20828000" cy="7723001"/>
          </a:xfrm>
          <a:prstGeom prst="rect">
            <a:avLst/>
          </a:prstGeom>
        </p:spPr>
        <p:txBody>
          <a:bodyPr/>
          <a:lstStyle>
            <a:lvl1pPr>
              <a:defRPr sz="8000">
                <a:solidFill>
                  <a:srgbClr val="000000"/>
                </a:solidFill>
              </a:defRPr>
            </a:lvl1pPr>
          </a:lstStyle>
          <a:p>
            <a:r>
              <a:t>Title Text</a:t>
            </a:r>
          </a:p>
        </p:txBody>
      </p:sp>
      <p:sp>
        <p:nvSpPr>
          <p:cNvPr id="17" name="Body Level One…"/>
          <p:cNvSpPr txBox="1">
            <a:spLocks noGrp="1"/>
          </p:cNvSpPr>
          <p:nvPr>
            <p:ph type="body" sz="quarter" idx="1"/>
          </p:nvPr>
        </p:nvSpPr>
        <p:spPr>
          <a:xfrm>
            <a:off x="4078452" y="8083219"/>
            <a:ext cx="16227096" cy="3784131"/>
          </a:xfrm>
          <a:prstGeom prst="rect">
            <a:avLst/>
          </a:prstGeom>
        </p:spPr>
        <p:txBody>
          <a:bodyPr anchor="ctr"/>
          <a:lstStyle>
            <a:lvl1pPr algn="ctr">
              <a:spcBef>
                <a:spcPts val="2000"/>
              </a:spcBef>
              <a:defRPr sz="2400"/>
            </a:lvl1pPr>
            <a:lvl2pPr algn="ctr">
              <a:spcBef>
                <a:spcPts val="2000"/>
              </a:spcBef>
              <a:defRPr sz="2400"/>
            </a:lvl2pPr>
            <a:lvl3pPr algn="ctr">
              <a:spcBef>
                <a:spcPts val="2000"/>
              </a:spcBef>
              <a:defRPr sz="2400"/>
            </a:lvl3pPr>
            <a:lvl4pPr algn="ctr">
              <a:spcBef>
                <a:spcPts val="2000"/>
              </a:spcBef>
              <a:defRPr sz="2400"/>
            </a:lvl4pPr>
            <a:lvl5pPr algn="ctr">
              <a:spcBef>
                <a:spcPts val="2000"/>
              </a:spcBef>
              <a:defRPr sz="2400"/>
            </a:lvl5pPr>
          </a:lstStyle>
          <a:p>
            <a:r>
              <a:t>Body Level One</a:t>
            </a:r>
          </a:p>
          <a:p>
            <a:pPr lvl="1"/>
            <a:r>
              <a:t>Body Level Two</a:t>
            </a:r>
          </a:p>
          <a:p>
            <a:pPr lvl="2"/>
            <a:r>
              <a:t>Body Level Three</a:t>
            </a:r>
          </a:p>
          <a:p>
            <a:pPr lvl="3"/>
            <a:r>
              <a:t>Body Level Four</a:t>
            </a:r>
          </a:p>
          <a:p>
            <a:pPr lvl="4"/>
            <a:r>
              <a:t>Body Level Five</a:t>
            </a:r>
          </a:p>
        </p:txBody>
      </p:sp>
      <p:sp>
        <p:nvSpPr>
          <p:cNvPr id="18" name="Slide Number"/>
          <p:cNvSpPr txBox="1">
            <a:spLocks noGrp="1"/>
          </p:cNvSpPr>
          <p:nvPr>
            <p:ph type="sldNum" sz="quarter" idx="2"/>
          </p:nvPr>
        </p:nvSpPr>
        <p:spPr>
          <a:xfrm>
            <a:off x="23479386" y="12819188"/>
            <a:ext cx="340260" cy="337006"/>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ext No Bullets">
    <p:spTree>
      <p:nvGrpSpPr>
        <p:cNvPr id="1" name=""/>
        <p:cNvGrpSpPr/>
        <p:nvPr/>
      </p:nvGrpSpPr>
      <p:grpSpPr>
        <a:xfrm>
          <a:off x="0" y="0"/>
          <a:ext cx="0" cy="0"/>
          <a:chOff x="0" y="0"/>
          <a:chExt cx="0" cy="0"/>
        </a:xfrm>
      </p:grpSpPr>
      <p:sp>
        <p:nvSpPr>
          <p:cNvPr id="25" name="Title Text"/>
          <p:cNvSpPr txBox="1">
            <a:spLocks noGrp="1"/>
          </p:cNvSpPr>
          <p:nvPr>
            <p:ph type="title"/>
          </p:nvPr>
        </p:nvSpPr>
        <p:spPr>
          <a:xfrm>
            <a:off x="665017" y="0"/>
            <a:ext cx="23140441" cy="2984500"/>
          </a:xfrm>
          <a:prstGeom prst="rect">
            <a:avLst/>
          </a:prstGeom>
        </p:spPr>
        <p:txBody>
          <a:bodyPr/>
          <a:lstStyle/>
          <a:p>
            <a:r>
              <a:rPr dirty="0"/>
              <a:t>Title Text</a:t>
            </a:r>
          </a:p>
        </p:txBody>
      </p:sp>
      <p:sp>
        <p:nvSpPr>
          <p:cNvPr id="26" name="Body Level One…"/>
          <p:cNvSpPr txBox="1">
            <a:spLocks noGrp="1"/>
          </p:cNvSpPr>
          <p:nvPr>
            <p:ph type="body" idx="1"/>
          </p:nvPr>
        </p:nvSpPr>
        <p:spPr>
          <a:xfrm>
            <a:off x="665017" y="3149600"/>
            <a:ext cx="23140441" cy="9296400"/>
          </a:xfrm>
          <a:prstGeom prst="rect">
            <a:avLst/>
          </a:prstGeom>
        </p:spPr>
        <p:txBody>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Bullets &amp; Photo">
    <p:spTree>
      <p:nvGrpSpPr>
        <p:cNvPr id="1" name=""/>
        <p:cNvGrpSpPr/>
        <p:nvPr/>
      </p:nvGrpSpPr>
      <p:grpSpPr>
        <a:xfrm>
          <a:off x="0" y="0"/>
          <a:ext cx="0" cy="0"/>
          <a:chOff x="0" y="0"/>
          <a:chExt cx="0" cy="0"/>
        </a:xfrm>
      </p:grpSpPr>
      <p:sp>
        <p:nvSpPr>
          <p:cNvPr id="43" name="Title Text"/>
          <p:cNvSpPr txBox="1">
            <a:spLocks noGrp="1"/>
          </p:cNvSpPr>
          <p:nvPr>
            <p:ph type="title"/>
          </p:nvPr>
        </p:nvSpPr>
        <p:spPr>
          <a:xfrm>
            <a:off x="1619250" y="1312333"/>
            <a:ext cx="10223501" cy="1235539"/>
          </a:xfrm>
          <a:prstGeom prst="rect">
            <a:avLst/>
          </a:prstGeom>
        </p:spPr>
        <p:txBody>
          <a:bodyPr anchor="t"/>
          <a:lstStyle>
            <a:lvl1pPr algn="l">
              <a:defRPr sz="5000">
                <a:solidFill>
                  <a:srgbClr val="00AEEF"/>
                </a:solidFill>
              </a:defRPr>
            </a:lvl1pPr>
          </a:lstStyle>
          <a:p>
            <a:r>
              <a:rPr dirty="0"/>
              <a:t>Title Text</a:t>
            </a:r>
          </a:p>
        </p:txBody>
      </p:sp>
      <p:sp>
        <p:nvSpPr>
          <p:cNvPr id="44" name="Body Level One…"/>
          <p:cNvSpPr txBox="1">
            <a:spLocks noGrp="1"/>
          </p:cNvSpPr>
          <p:nvPr>
            <p:ph type="body" sz="half" idx="1"/>
          </p:nvPr>
        </p:nvSpPr>
        <p:spPr>
          <a:xfrm>
            <a:off x="1619911" y="2919875"/>
            <a:ext cx="10223501" cy="8628659"/>
          </a:xfrm>
          <a:prstGeom prst="rect">
            <a:avLst/>
          </a:prstGeom>
        </p:spPr>
        <p:txBody>
          <a:bodyPr/>
          <a:lstStyle>
            <a:lvl1pPr marL="558800" indent="-558800">
              <a:spcBef>
                <a:spcPts val="4500"/>
              </a:spcBef>
              <a:buSzPct val="125000"/>
              <a:buChar char="•"/>
              <a:defRPr sz="3800"/>
            </a:lvl1pPr>
            <a:lvl2pPr marL="1117600" indent="-558800">
              <a:spcBef>
                <a:spcPts val="4500"/>
              </a:spcBef>
              <a:buSzPct val="125000"/>
              <a:buChar char="•"/>
              <a:defRPr sz="3800"/>
            </a:lvl2pPr>
            <a:lvl3pPr marL="1676400" indent="-558800">
              <a:spcBef>
                <a:spcPts val="4500"/>
              </a:spcBef>
              <a:buSzPct val="125000"/>
              <a:buChar char="•"/>
              <a:defRPr sz="3800"/>
            </a:lvl3pPr>
            <a:lvl4pPr marL="2235200" indent="-558800">
              <a:spcBef>
                <a:spcPts val="4500"/>
              </a:spcBef>
              <a:buSzPct val="125000"/>
              <a:buChar char="•"/>
              <a:defRPr sz="3800"/>
            </a:lvl4pPr>
            <a:lvl5pPr marL="2794000" indent="-558800">
              <a:spcBef>
                <a:spcPts val="4500"/>
              </a:spcBef>
              <a:buSzPct val="125000"/>
              <a:buChar char="•"/>
              <a:defRPr sz="3800"/>
            </a:lvl5pPr>
          </a:lstStyle>
          <a:p>
            <a:r>
              <a:t>Body Level One</a:t>
            </a:r>
          </a:p>
          <a:p>
            <a:pPr lvl="1"/>
            <a:r>
              <a:t>Body Level Two</a:t>
            </a:r>
          </a:p>
          <a:p>
            <a:pPr lvl="2"/>
            <a:r>
              <a:t>Body Level Three</a:t>
            </a:r>
          </a:p>
          <a:p>
            <a:pPr lvl="3"/>
            <a:r>
              <a:t>Body Level Four</a:t>
            </a:r>
          </a:p>
          <a:p>
            <a:pPr lvl="4"/>
            <a:r>
              <a:t>Body Level Five</a:t>
            </a:r>
          </a:p>
        </p:txBody>
      </p:sp>
      <p:sp>
        <p:nvSpPr>
          <p:cNvPr id="45" name="Image"/>
          <p:cNvSpPr>
            <a:spLocks noGrp="1"/>
          </p:cNvSpPr>
          <p:nvPr>
            <p:ph type="pic" sz="half" idx="13"/>
          </p:nvPr>
        </p:nvSpPr>
        <p:spPr>
          <a:xfrm>
            <a:off x="12754040" y="678788"/>
            <a:ext cx="10974720" cy="12070624"/>
          </a:xfrm>
          <a:prstGeom prst="rect">
            <a:avLst/>
          </a:prstGeom>
        </p:spPr>
        <p:txBody>
          <a:bodyPr lIns="91439" tIns="45719" rIns="91439" bIns="45719">
            <a:noAutofit/>
          </a:bodyPr>
          <a:lstStyle/>
          <a:p>
            <a:endParaRPr/>
          </a:p>
        </p:txBody>
      </p:sp>
      <p:sp>
        <p:nvSpPr>
          <p:cNvPr id="47" name="Slide Number"/>
          <p:cNvSpPr txBox="1">
            <a:spLocks noGrp="1"/>
          </p:cNvSpPr>
          <p:nvPr>
            <p:ph type="sldNum" sz="quarter" idx="2"/>
          </p:nvPr>
        </p:nvSpPr>
        <p:spPr>
          <a:xfrm>
            <a:off x="23492086" y="12831888"/>
            <a:ext cx="340260" cy="337006"/>
          </a:xfrm>
          <a:prstGeom prst="rect">
            <a:avLst/>
          </a:prstGeom>
        </p:spPr>
        <p:txBody>
          <a:bodyPr/>
          <a:lstStyle/>
          <a:p>
            <a:fld id="{86CB4B4D-7CA3-9044-876B-883B54F8677D}" type="slidenum">
              <a:t>‹#›</a:t>
            </a:fld>
            <a:endParaRPr/>
          </a:p>
        </p:txBody>
      </p:sp>
      <p:sp>
        <p:nvSpPr>
          <p:cNvPr id="48" name="Rectangle"/>
          <p:cNvSpPr/>
          <p:nvPr/>
        </p:nvSpPr>
        <p:spPr>
          <a:xfrm>
            <a:off x="-8467" y="-8467"/>
            <a:ext cx="24400935" cy="13732935"/>
          </a:xfrm>
          <a:prstGeom prst="rect">
            <a:avLst/>
          </a:prstGeom>
          <a:ln w="635000">
            <a:solidFill>
              <a:srgbClr val="00AEE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8" name="2018 Senior Housing News Architecture &amp; Design Awards   |">
            <a:extLst>
              <a:ext uri="{FF2B5EF4-FFF2-40B4-BE49-F238E27FC236}">
                <a16:creationId xmlns:a16="http://schemas.microsoft.com/office/drawing/2014/main" id="{9B2776BD-B20A-5A47-948C-BEB327645E13}"/>
              </a:ext>
            </a:extLst>
          </p:cNvPr>
          <p:cNvSpPr txBox="1"/>
          <p:nvPr userDrawn="1"/>
        </p:nvSpPr>
        <p:spPr>
          <a:xfrm>
            <a:off x="18157630" y="12804965"/>
            <a:ext cx="5273880" cy="348813"/>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algn="r">
              <a:defRPr sz="1600" b="0">
                <a:latin typeface="+mn-lt"/>
                <a:ea typeface="+mn-ea"/>
                <a:cs typeface="+mn-cs"/>
                <a:sym typeface="Helvetica Neue Medium"/>
              </a:defRPr>
            </a:pPr>
            <a:r>
              <a:rPr lang="en-US" sz="1400" dirty="0"/>
              <a:t>2020</a:t>
            </a:r>
            <a:r>
              <a:rPr sz="1400" dirty="0"/>
              <a:t> Senior Housing News Architecture &amp; Design Awards   </a:t>
            </a:r>
            <a:r>
              <a:rPr b="1" dirty="0">
                <a:solidFill>
                  <a:srgbClr val="009CDB"/>
                </a:solidFill>
                <a:latin typeface="Helvetica Neue"/>
                <a:ea typeface="Helvetica Neue"/>
                <a:cs typeface="Helvetica Neue"/>
                <a:sym typeface="Helvetica Neue"/>
              </a:rPr>
              <a:t>|</a:t>
            </a:r>
            <a:r>
              <a:rPr dirty="0"/>
              <a:t> </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
        <p:nvSpPr>
          <p:cNvPr id="55" name="Image"/>
          <p:cNvSpPr>
            <a:spLocks noGrp="1"/>
          </p:cNvSpPr>
          <p:nvPr>
            <p:ph type="pic" idx="13"/>
          </p:nvPr>
        </p:nvSpPr>
        <p:spPr>
          <a:xfrm>
            <a:off x="332509" y="332510"/>
            <a:ext cx="23746692" cy="13078690"/>
          </a:xfrm>
          <a:prstGeom prst="rect">
            <a:avLst/>
          </a:prstGeom>
        </p:spPr>
        <p:txBody>
          <a:bodyPr lIns="91439" tIns="45719" rIns="91439" bIns="45719">
            <a:noAutofit/>
          </a:bodyPr>
          <a:lstStyle/>
          <a:p>
            <a:endParaRPr dirty="0"/>
          </a:p>
        </p:txBody>
      </p:sp>
      <p:sp>
        <p:nvSpPr>
          <p:cNvPr id="57" name="Text"/>
          <p:cNvSpPr txBox="1"/>
          <p:nvPr/>
        </p:nvSpPr>
        <p:spPr>
          <a:xfrm>
            <a:off x="23296913" y="12819188"/>
            <a:ext cx="502006" cy="337006"/>
          </a:xfrm>
          <a:prstGeom prst="rect">
            <a:avLst/>
          </a:prstGeom>
          <a:ln w="12700">
            <a:miter lim="400000"/>
          </a:ln>
        </p:spPr>
        <p:txBody>
          <a:bodyPr wrap="none" lIns="50800" tIns="50800" rIns="50800" bIns="50800">
            <a:spAutoFit/>
          </a:bodyPr>
          <a:lstStyle/>
          <a:p>
            <a:pPr>
              <a:defRPr sz="1600" b="0">
                <a:latin typeface="+mn-lt"/>
                <a:ea typeface="+mn-ea"/>
                <a:cs typeface="+mn-cs"/>
                <a:sym typeface="Helvetica Neue Medium"/>
              </a:defRPr>
            </a:pPr>
            <a:endParaRPr/>
          </a:p>
        </p:txBody>
      </p:sp>
      <p:sp>
        <p:nvSpPr>
          <p:cNvPr id="58" name="Slide Number"/>
          <p:cNvSpPr txBox="1">
            <a:spLocks noGrp="1"/>
          </p:cNvSpPr>
          <p:nvPr>
            <p:ph type="sldNum" sz="quarter" idx="2"/>
          </p:nvPr>
        </p:nvSpPr>
        <p:spPr>
          <a:xfrm>
            <a:off x="23486506" y="12834398"/>
            <a:ext cx="340260" cy="337006"/>
          </a:xfrm>
          <a:prstGeom prst="rect">
            <a:avLst/>
          </a:prstGeom>
        </p:spPr>
        <p:txBody>
          <a:bodyPr/>
          <a:lstStyle/>
          <a:p>
            <a:fld id="{86CB4B4D-7CA3-9044-876B-883B54F8677D}" type="slidenum">
              <a:t>‹#›</a:t>
            </a:fld>
            <a:endParaRPr dirty="0"/>
          </a:p>
        </p:txBody>
      </p:sp>
      <p:sp>
        <p:nvSpPr>
          <p:cNvPr id="59" name="Rectangle"/>
          <p:cNvSpPr/>
          <p:nvPr/>
        </p:nvSpPr>
        <p:spPr>
          <a:xfrm>
            <a:off x="-8467" y="-8467"/>
            <a:ext cx="24400935" cy="13732935"/>
          </a:xfrm>
          <a:prstGeom prst="rect">
            <a:avLst/>
          </a:prstGeom>
          <a:ln w="635000">
            <a:solidFill>
              <a:srgbClr val="00AEE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2018 Senior Housing News Architecture &amp; Design Awards   |">
            <a:extLst>
              <a:ext uri="{FF2B5EF4-FFF2-40B4-BE49-F238E27FC236}">
                <a16:creationId xmlns:a16="http://schemas.microsoft.com/office/drawing/2014/main" id="{7C27DF2F-7B3A-1746-966E-79EB145B2D9A}"/>
              </a:ext>
            </a:extLst>
          </p:cNvPr>
          <p:cNvSpPr txBox="1"/>
          <p:nvPr userDrawn="1"/>
        </p:nvSpPr>
        <p:spPr>
          <a:xfrm>
            <a:off x="18157630" y="12804965"/>
            <a:ext cx="5273880" cy="348813"/>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algn="r">
              <a:defRPr sz="1600" b="0">
                <a:latin typeface="+mn-lt"/>
                <a:ea typeface="+mn-ea"/>
                <a:cs typeface="+mn-cs"/>
                <a:sym typeface="Helvetica Neue Medium"/>
              </a:defRPr>
            </a:pPr>
            <a:r>
              <a:rPr lang="en-US" sz="1400" dirty="0"/>
              <a:t>2020</a:t>
            </a:r>
            <a:r>
              <a:rPr sz="1400" dirty="0"/>
              <a:t> Senior Housing News Architecture &amp; Design Awards   </a:t>
            </a:r>
            <a:r>
              <a:rPr b="1" dirty="0">
                <a:solidFill>
                  <a:srgbClr val="009CDB"/>
                </a:solidFill>
                <a:latin typeface="Helvetica Neue"/>
                <a:ea typeface="Helvetica Neue"/>
                <a:cs typeface="Helvetica Neue"/>
                <a:sym typeface="Helvetica Neue"/>
              </a:rPr>
              <a:t>|</a:t>
            </a:r>
            <a:r>
              <a:rPr dirty="0"/>
              <a:t> </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1 Large Image with Caption">
    <p:spTree>
      <p:nvGrpSpPr>
        <p:cNvPr id="1" name=""/>
        <p:cNvGrpSpPr/>
        <p:nvPr/>
      </p:nvGrpSpPr>
      <p:grpSpPr>
        <a:xfrm>
          <a:off x="0" y="0"/>
          <a:ext cx="0" cy="0"/>
          <a:chOff x="0" y="0"/>
          <a:chExt cx="0" cy="0"/>
        </a:xfrm>
      </p:grpSpPr>
      <p:sp>
        <p:nvSpPr>
          <p:cNvPr id="66" name="Image"/>
          <p:cNvSpPr>
            <a:spLocks noGrp="1"/>
          </p:cNvSpPr>
          <p:nvPr>
            <p:ph type="pic" idx="13"/>
          </p:nvPr>
        </p:nvSpPr>
        <p:spPr>
          <a:xfrm>
            <a:off x="344082" y="342265"/>
            <a:ext cx="23735118" cy="10056946"/>
          </a:xfrm>
          <a:prstGeom prst="rect">
            <a:avLst/>
          </a:prstGeom>
        </p:spPr>
        <p:txBody>
          <a:bodyPr lIns="91439" tIns="45719" rIns="91439" bIns="45719">
            <a:noAutofit/>
          </a:bodyPr>
          <a:lstStyle/>
          <a:p>
            <a:endParaRPr/>
          </a:p>
        </p:txBody>
      </p:sp>
      <p:sp>
        <p:nvSpPr>
          <p:cNvPr id="68" name="Slide Number"/>
          <p:cNvSpPr txBox="1">
            <a:spLocks noGrp="1"/>
          </p:cNvSpPr>
          <p:nvPr>
            <p:ph type="sldNum" sz="quarter" idx="2"/>
          </p:nvPr>
        </p:nvSpPr>
        <p:spPr>
          <a:xfrm>
            <a:off x="23492086" y="12823421"/>
            <a:ext cx="340260" cy="337007"/>
          </a:xfrm>
          <a:prstGeom prst="rect">
            <a:avLst/>
          </a:prstGeom>
        </p:spPr>
        <p:txBody>
          <a:bodyPr/>
          <a:lstStyle/>
          <a:p>
            <a:fld id="{86CB4B4D-7CA3-9044-876B-883B54F8677D}" type="slidenum">
              <a:t>‹#›</a:t>
            </a:fld>
            <a:endParaRPr dirty="0"/>
          </a:p>
        </p:txBody>
      </p:sp>
      <p:sp>
        <p:nvSpPr>
          <p:cNvPr id="69" name="Rectangle"/>
          <p:cNvSpPr/>
          <p:nvPr/>
        </p:nvSpPr>
        <p:spPr>
          <a:xfrm>
            <a:off x="-8467" y="-8467"/>
            <a:ext cx="24400935" cy="13732935"/>
          </a:xfrm>
          <a:prstGeom prst="rect">
            <a:avLst/>
          </a:prstGeom>
          <a:ln w="635000">
            <a:solidFill>
              <a:srgbClr val="00AEE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0" name="Body Level One…"/>
          <p:cNvSpPr txBox="1">
            <a:spLocks noGrp="1"/>
          </p:cNvSpPr>
          <p:nvPr>
            <p:ph type="body" sz="quarter" idx="1"/>
          </p:nvPr>
        </p:nvSpPr>
        <p:spPr>
          <a:xfrm>
            <a:off x="3046313" y="11270287"/>
            <a:ext cx="18291374" cy="1444560"/>
          </a:xfrm>
          <a:prstGeom prst="rect">
            <a:avLst/>
          </a:prstGeom>
        </p:spPr>
        <p:txBody>
          <a:bodyPr anchor="ctr"/>
          <a:lstStyle>
            <a:lvl1pPr>
              <a:spcBef>
                <a:spcPts val="2400"/>
              </a:spcBef>
              <a:defRPr sz="2400"/>
            </a:lvl1pPr>
            <a:lvl2pPr>
              <a:spcBef>
                <a:spcPts val="2400"/>
              </a:spcBef>
              <a:defRPr sz="2400"/>
            </a:lvl2pPr>
            <a:lvl3pPr>
              <a:spcBef>
                <a:spcPts val="2400"/>
              </a:spcBef>
              <a:defRPr sz="2400"/>
            </a:lvl3pPr>
            <a:lvl4pPr>
              <a:spcBef>
                <a:spcPts val="2400"/>
              </a:spcBef>
              <a:defRPr sz="2400"/>
            </a:lvl4pPr>
            <a:lvl5pPr>
              <a:spcBef>
                <a:spcPts val="2400"/>
              </a:spcBef>
              <a:defRPr sz="2400"/>
            </a:lvl5pPr>
          </a:lstStyle>
          <a:p>
            <a:r>
              <a:t>Body Level One</a:t>
            </a:r>
          </a:p>
          <a:p>
            <a:pPr lvl="1"/>
            <a:r>
              <a:t>Body Level Two</a:t>
            </a:r>
          </a:p>
          <a:p>
            <a:pPr lvl="2"/>
            <a:r>
              <a:t>Body Level Three</a:t>
            </a:r>
          </a:p>
          <a:p>
            <a:pPr lvl="3"/>
            <a:r>
              <a:t>Body Level Four</a:t>
            </a:r>
          </a:p>
          <a:p>
            <a:pPr lvl="4"/>
            <a:r>
              <a:t>Body Level Five</a:t>
            </a:r>
          </a:p>
        </p:txBody>
      </p:sp>
      <p:sp>
        <p:nvSpPr>
          <p:cNvPr id="7" name="2018 Senior Housing News Architecture &amp; Design Awards   |">
            <a:extLst>
              <a:ext uri="{FF2B5EF4-FFF2-40B4-BE49-F238E27FC236}">
                <a16:creationId xmlns:a16="http://schemas.microsoft.com/office/drawing/2014/main" id="{B6B527B1-CDFA-1043-AEA2-F494BE06C5D0}"/>
              </a:ext>
            </a:extLst>
          </p:cNvPr>
          <p:cNvSpPr txBox="1"/>
          <p:nvPr userDrawn="1"/>
        </p:nvSpPr>
        <p:spPr>
          <a:xfrm>
            <a:off x="18157630" y="12804965"/>
            <a:ext cx="5273880" cy="348813"/>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algn="r">
              <a:defRPr sz="1600" b="0">
                <a:latin typeface="+mn-lt"/>
                <a:ea typeface="+mn-ea"/>
                <a:cs typeface="+mn-cs"/>
                <a:sym typeface="Helvetica Neue Medium"/>
              </a:defRPr>
            </a:pPr>
            <a:r>
              <a:rPr lang="en-US" sz="1400" dirty="0"/>
              <a:t>2020</a:t>
            </a:r>
            <a:r>
              <a:rPr sz="1400" dirty="0"/>
              <a:t> Senior Housing News Architecture &amp; Design Awards   </a:t>
            </a:r>
            <a:r>
              <a:rPr b="1" dirty="0">
                <a:solidFill>
                  <a:srgbClr val="009CDB"/>
                </a:solidFill>
                <a:latin typeface="Helvetica Neue"/>
                <a:ea typeface="Helvetica Neue"/>
                <a:cs typeface="Helvetica Neue"/>
                <a:sym typeface="Helvetica Neue"/>
              </a:rPr>
              <a:t>|</a:t>
            </a:r>
            <a:r>
              <a:rPr dirty="0"/>
              <a:t> </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2 Images with Captions">
    <p:spTree>
      <p:nvGrpSpPr>
        <p:cNvPr id="1" name=""/>
        <p:cNvGrpSpPr/>
        <p:nvPr/>
      </p:nvGrpSpPr>
      <p:grpSpPr>
        <a:xfrm>
          <a:off x="0" y="0"/>
          <a:ext cx="0" cy="0"/>
          <a:chOff x="0" y="0"/>
          <a:chExt cx="0" cy="0"/>
        </a:xfrm>
      </p:grpSpPr>
      <p:sp>
        <p:nvSpPr>
          <p:cNvPr id="77" name="Image"/>
          <p:cNvSpPr>
            <a:spLocks noGrp="1"/>
          </p:cNvSpPr>
          <p:nvPr>
            <p:ph type="pic" sz="half" idx="13"/>
          </p:nvPr>
        </p:nvSpPr>
        <p:spPr>
          <a:xfrm>
            <a:off x="832974" y="818488"/>
            <a:ext cx="10974720" cy="10056946"/>
          </a:xfrm>
          <a:prstGeom prst="rect">
            <a:avLst/>
          </a:prstGeom>
        </p:spPr>
        <p:txBody>
          <a:bodyPr lIns="91439" tIns="45719" rIns="91439" bIns="45719">
            <a:noAutofit/>
          </a:bodyPr>
          <a:lstStyle/>
          <a:p>
            <a:endParaRPr/>
          </a:p>
        </p:txBody>
      </p:sp>
      <p:sp>
        <p:nvSpPr>
          <p:cNvPr id="78" name="Image"/>
          <p:cNvSpPr>
            <a:spLocks noGrp="1"/>
          </p:cNvSpPr>
          <p:nvPr>
            <p:ph type="pic" sz="half" idx="14"/>
          </p:nvPr>
        </p:nvSpPr>
        <p:spPr>
          <a:xfrm>
            <a:off x="12576240" y="818488"/>
            <a:ext cx="10974720" cy="10056946"/>
          </a:xfrm>
          <a:prstGeom prst="rect">
            <a:avLst/>
          </a:prstGeom>
        </p:spPr>
        <p:txBody>
          <a:bodyPr lIns="91439" tIns="45719" rIns="91439" bIns="45719">
            <a:noAutofit/>
          </a:bodyPr>
          <a:lstStyle/>
          <a:p>
            <a:endParaRPr/>
          </a:p>
        </p:txBody>
      </p:sp>
      <p:sp>
        <p:nvSpPr>
          <p:cNvPr id="80" name="Slide Number"/>
          <p:cNvSpPr txBox="1">
            <a:spLocks noGrp="1"/>
          </p:cNvSpPr>
          <p:nvPr>
            <p:ph type="sldNum" sz="quarter" idx="2"/>
          </p:nvPr>
        </p:nvSpPr>
        <p:spPr>
          <a:xfrm>
            <a:off x="23479386" y="12832887"/>
            <a:ext cx="340260" cy="337007"/>
          </a:xfrm>
          <a:prstGeom prst="rect">
            <a:avLst/>
          </a:prstGeom>
        </p:spPr>
        <p:txBody>
          <a:bodyPr/>
          <a:lstStyle/>
          <a:p>
            <a:fld id="{86CB4B4D-7CA3-9044-876B-883B54F8677D}" type="slidenum">
              <a:t>‹#›</a:t>
            </a:fld>
            <a:endParaRPr/>
          </a:p>
        </p:txBody>
      </p:sp>
      <p:sp>
        <p:nvSpPr>
          <p:cNvPr id="81" name="Rectangle"/>
          <p:cNvSpPr/>
          <p:nvPr/>
        </p:nvSpPr>
        <p:spPr>
          <a:xfrm>
            <a:off x="-8467" y="-8467"/>
            <a:ext cx="24400935" cy="13732935"/>
          </a:xfrm>
          <a:prstGeom prst="rect">
            <a:avLst/>
          </a:prstGeom>
          <a:ln w="635000">
            <a:solidFill>
              <a:srgbClr val="00AEE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82" name="Body Level One…"/>
          <p:cNvSpPr txBox="1">
            <a:spLocks noGrp="1"/>
          </p:cNvSpPr>
          <p:nvPr>
            <p:ph type="body" sz="quarter" idx="1"/>
          </p:nvPr>
        </p:nvSpPr>
        <p:spPr>
          <a:xfrm>
            <a:off x="825500" y="11269398"/>
            <a:ext cx="10974785" cy="1790635"/>
          </a:xfrm>
          <a:prstGeom prst="rect">
            <a:avLst/>
          </a:prstGeom>
        </p:spPr>
        <p:txBody>
          <a:bodyPr anchor="ctr"/>
          <a:lstStyle>
            <a:lvl1pPr>
              <a:spcBef>
                <a:spcPts val="2400"/>
              </a:spcBef>
              <a:defRPr sz="2400"/>
            </a:lvl1pPr>
            <a:lvl2pPr>
              <a:spcBef>
                <a:spcPts val="2400"/>
              </a:spcBef>
              <a:defRPr sz="2400"/>
            </a:lvl2pPr>
            <a:lvl3pPr>
              <a:spcBef>
                <a:spcPts val="2400"/>
              </a:spcBef>
              <a:defRPr sz="2400"/>
            </a:lvl3pPr>
            <a:lvl4pPr>
              <a:spcBef>
                <a:spcPts val="2400"/>
              </a:spcBef>
              <a:defRPr sz="2400"/>
            </a:lvl4pPr>
            <a:lvl5pPr>
              <a:spcBef>
                <a:spcPts val="2400"/>
              </a:spcBef>
              <a:defRPr sz="2400"/>
            </a:lvl5pPr>
          </a:lstStyle>
          <a:p>
            <a:r>
              <a:t>Body Level One</a:t>
            </a:r>
          </a:p>
          <a:p>
            <a:pPr lvl="1"/>
            <a:r>
              <a:t>Body Level Two</a:t>
            </a:r>
          </a:p>
          <a:p>
            <a:pPr lvl="2"/>
            <a:r>
              <a:t>Body Level Three</a:t>
            </a:r>
          </a:p>
          <a:p>
            <a:pPr lvl="3"/>
            <a:r>
              <a:t>Body Level Four</a:t>
            </a:r>
          </a:p>
          <a:p>
            <a:pPr lvl="4"/>
            <a:r>
              <a:t>Body Level Five</a:t>
            </a:r>
          </a:p>
        </p:txBody>
      </p:sp>
      <p:sp>
        <p:nvSpPr>
          <p:cNvPr id="83" name="Title Here"/>
          <p:cNvSpPr/>
          <p:nvPr/>
        </p:nvSpPr>
        <p:spPr>
          <a:xfrm>
            <a:off x="12576240" y="11252200"/>
            <a:ext cx="10974786" cy="12700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lvl1pPr>
              <a:defRPr sz="3200" b="0">
                <a:solidFill>
                  <a:srgbClr val="FFFFFF"/>
                </a:solidFill>
                <a:latin typeface="+mn-lt"/>
                <a:ea typeface="+mn-ea"/>
                <a:cs typeface="+mn-cs"/>
                <a:sym typeface="Helvetica Neue Medium"/>
              </a:defRPr>
            </a:lvl1pPr>
          </a:lstStyle>
          <a:p>
            <a:r>
              <a:t>Title Here</a:t>
            </a:r>
          </a:p>
        </p:txBody>
      </p:sp>
      <p:sp>
        <p:nvSpPr>
          <p:cNvPr id="9" name="2018 Senior Housing News Architecture &amp; Design Awards   |">
            <a:extLst>
              <a:ext uri="{FF2B5EF4-FFF2-40B4-BE49-F238E27FC236}">
                <a16:creationId xmlns:a16="http://schemas.microsoft.com/office/drawing/2014/main" id="{1BD41DC2-EF0B-F24E-BDBA-06F38523776D}"/>
              </a:ext>
            </a:extLst>
          </p:cNvPr>
          <p:cNvSpPr txBox="1"/>
          <p:nvPr userDrawn="1"/>
        </p:nvSpPr>
        <p:spPr>
          <a:xfrm>
            <a:off x="18157630" y="12804965"/>
            <a:ext cx="5273880" cy="348813"/>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algn="r">
              <a:defRPr sz="1600" b="0">
                <a:latin typeface="+mn-lt"/>
                <a:ea typeface="+mn-ea"/>
                <a:cs typeface="+mn-cs"/>
                <a:sym typeface="Helvetica Neue Medium"/>
              </a:defRPr>
            </a:pPr>
            <a:r>
              <a:rPr lang="en-US" sz="1400" dirty="0"/>
              <a:t>2020</a:t>
            </a:r>
            <a:r>
              <a:rPr sz="1400" dirty="0"/>
              <a:t> Senior Housing News Architecture &amp; Design Awards   </a:t>
            </a:r>
            <a:r>
              <a:rPr b="1" dirty="0">
                <a:solidFill>
                  <a:srgbClr val="009CDB"/>
                </a:solidFill>
                <a:latin typeface="Helvetica Neue"/>
                <a:ea typeface="Helvetica Neue"/>
                <a:cs typeface="Helvetica Neue"/>
                <a:sym typeface="Helvetica Neue"/>
              </a:rPr>
              <a:t>|</a:t>
            </a:r>
            <a:r>
              <a:rPr dirty="0"/>
              <a:t> </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91" name="Slide Number"/>
          <p:cNvSpPr txBox="1">
            <a:spLocks noGrp="1"/>
          </p:cNvSpPr>
          <p:nvPr>
            <p:ph type="sldNum" sz="quarter" idx="2"/>
          </p:nvPr>
        </p:nvSpPr>
        <p:spPr>
          <a:xfrm>
            <a:off x="23483620" y="12819188"/>
            <a:ext cx="340260" cy="337006"/>
          </a:xfrm>
          <a:prstGeom prst="rect">
            <a:avLst/>
          </a:prstGeom>
        </p:spPr>
        <p:txBody>
          <a:bodyPr/>
          <a:lstStyle/>
          <a:p>
            <a:fld id="{86CB4B4D-7CA3-9044-876B-883B54F8677D}" type="slidenum">
              <a:t>‹#›</a:t>
            </a:fld>
            <a:endParaRPr dirty="0"/>
          </a:p>
        </p:txBody>
      </p:sp>
      <p:sp>
        <p:nvSpPr>
          <p:cNvPr id="92" name="Rectangle"/>
          <p:cNvSpPr/>
          <p:nvPr/>
        </p:nvSpPr>
        <p:spPr>
          <a:xfrm>
            <a:off x="-8467" y="-8467"/>
            <a:ext cx="24400935" cy="13732935"/>
          </a:xfrm>
          <a:prstGeom prst="rect">
            <a:avLst/>
          </a:prstGeom>
          <a:ln w="635000">
            <a:solidFill>
              <a:srgbClr val="00AEE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 name="2018 Senior Housing News Architecture &amp; Design Awards   |">
            <a:extLst>
              <a:ext uri="{FF2B5EF4-FFF2-40B4-BE49-F238E27FC236}">
                <a16:creationId xmlns:a16="http://schemas.microsoft.com/office/drawing/2014/main" id="{AB54054E-B875-8D40-89AA-8DAEA189A8F0}"/>
              </a:ext>
            </a:extLst>
          </p:cNvPr>
          <p:cNvSpPr txBox="1"/>
          <p:nvPr userDrawn="1"/>
        </p:nvSpPr>
        <p:spPr>
          <a:xfrm>
            <a:off x="18157630" y="12804965"/>
            <a:ext cx="5273880" cy="348813"/>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algn="r">
              <a:defRPr sz="1600" b="0">
                <a:latin typeface="+mn-lt"/>
                <a:ea typeface="+mn-ea"/>
                <a:cs typeface="+mn-cs"/>
                <a:sym typeface="Helvetica Neue Medium"/>
              </a:defRPr>
            </a:pPr>
            <a:r>
              <a:rPr lang="en-US" sz="1400" dirty="0"/>
              <a:t>2020</a:t>
            </a:r>
            <a:r>
              <a:rPr sz="1400" dirty="0"/>
              <a:t> Senior Housing News Architecture &amp; Design Awards   </a:t>
            </a:r>
            <a:r>
              <a:rPr b="1" dirty="0">
                <a:solidFill>
                  <a:srgbClr val="009CDB"/>
                </a:solidFill>
                <a:latin typeface="Helvetica Neue"/>
                <a:ea typeface="Helvetica Neue"/>
                <a:cs typeface="Helvetica Neue"/>
                <a:sym typeface="Helvetica Neue"/>
              </a:rPr>
              <a:t>|</a:t>
            </a:r>
            <a:r>
              <a:rPr dirty="0"/>
              <a:t> </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Image">
            <a:extLst>
              <a:ext uri="{FF2B5EF4-FFF2-40B4-BE49-F238E27FC236}">
                <a16:creationId xmlns:a16="http://schemas.microsoft.com/office/drawing/2014/main" id="{A775B934-7E07-774A-86F1-82CE59FC8144}"/>
              </a:ext>
            </a:extLst>
          </p:cNvPr>
          <p:cNvSpPr>
            <a:spLocks noGrp="1"/>
          </p:cNvSpPr>
          <p:nvPr>
            <p:ph type="pic" idx="13"/>
          </p:nvPr>
        </p:nvSpPr>
        <p:spPr>
          <a:xfrm>
            <a:off x="332509" y="332510"/>
            <a:ext cx="23746692" cy="13078690"/>
          </a:xfrm>
          <a:prstGeom prst="rect">
            <a:avLst/>
          </a:prstGeom>
        </p:spPr>
        <p:txBody>
          <a:bodyPr lIns="91439" tIns="45719" rIns="91439" bIns="45719">
            <a:noAutofit/>
          </a:bodyPr>
          <a:lstStyle/>
          <a:p>
            <a:endParaRPr dirty="0"/>
          </a:p>
        </p:txBody>
      </p:sp>
      <p:sp>
        <p:nvSpPr>
          <p:cNvPr id="3" name="Slide Number Placeholder 2">
            <a:extLst>
              <a:ext uri="{FF2B5EF4-FFF2-40B4-BE49-F238E27FC236}">
                <a16:creationId xmlns:a16="http://schemas.microsoft.com/office/drawing/2014/main" id="{E2B7ABEF-EB97-384B-88EC-9D99F3A348B0}"/>
              </a:ext>
            </a:extLst>
          </p:cNvPr>
          <p:cNvSpPr>
            <a:spLocks noGrp="1"/>
          </p:cNvSpPr>
          <p:nvPr>
            <p:ph type="sldNum" sz="quarter" idx="10"/>
          </p:nvPr>
        </p:nvSpPr>
        <p:spPr/>
        <p:txBody>
          <a:body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3497537537"/>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89100" y="698500"/>
            <a:ext cx="21005800" cy="2286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rPr dirty="0"/>
              <a:t>Title Text</a:t>
            </a:r>
          </a:p>
        </p:txBody>
      </p:sp>
      <p:sp>
        <p:nvSpPr>
          <p:cNvPr id="3"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4" name="2018 Senior Housing News Architecture &amp; Design Awards   |"/>
          <p:cNvSpPr txBox="1"/>
          <p:nvPr/>
        </p:nvSpPr>
        <p:spPr>
          <a:xfrm>
            <a:off x="18157630" y="12804965"/>
            <a:ext cx="5273880" cy="348813"/>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algn="r">
              <a:defRPr sz="1600" b="0">
                <a:latin typeface="+mn-lt"/>
                <a:ea typeface="+mn-ea"/>
                <a:cs typeface="+mn-cs"/>
                <a:sym typeface="Helvetica Neue Medium"/>
              </a:defRPr>
            </a:pPr>
            <a:r>
              <a:rPr lang="en-US" sz="1400" dirty="0"/>
              <a:t>2020</a:t>
            </a:r>
            <a:r>
              <a:rPr sz="1400" dirty="0"/>
              <a:t> Senior Housing News Architecture &amp; Design Awards   </a:t>
            </a:r>
            <a:r>
              <a:rPr b="1" dirty="0">
                <a:solidFill>
                  <a:srgbClr val="009CDB"/>
                </a:solidFill>
                <a:latin typeface="Helvetica Neue"/>
                <a:ea typeface="Helvetica Neue"/>
                <a:cs typeface="Helvetica Neue"/>
                <a:sym typeface="Helvetica Neue"/>
              </a:rPr>
              <a:t>|</a:t>
            </a:r>
            <a:r>
              <a:rPr dirty="0"/>
              <a:t> </a:t>
            </a:r>
          </a:p>
        </p:txBody>
      </p:sp>
      <p:sp>
        <p:nvSpPr>
          <p:cNvPr id="5" name="Slide Number"/>
          <p:cNvSpPr txBox="1">
            <a:spLocks noGrp="1"/>
          </p:cNvSpPr>
          <p:nvPr>
            <p:ph type="sldNum" sz="quarter" idx="2"/>
          </p:nvPr>
        </p:nvSpPr>
        <p:spPr>
          <a:xfrm>
            <a:off x="23510506" y="12831888"/>
            <a:ext cx="294953" cy="318036"/>
          </a:xfrm>
          <a:prstGeom prst="rect">
            <a:avLst/>
          </a:prstGeom>
          <a:ln w="12700">
            <a:miter lim="400000"/>
          </a:ln>
        </p:spPr>
        <p:txBody>
          <a:bodyPr wrap="none" lIns="50800" tIns="50800" rIns="50800" bIns="50800">
            <a:spAutoFit/>
          </a:bodyPr>
          <a:lstStyle>
            <a:lvl1pPr>
              <a:defRPr sz="1400" b="0">
                <a:latin typeface="+mn-lt"/>
                <a:ea typeface="+mn-ea"/>
                <a:cs typeface="+mn-cs"/>
                <a:sym typeface="Helvetica Neue Medium"/>
              </a:defRPr>
            </a:lvl1pPr>
          </a:lstStyle>
          <a:p>
            <a:fld id="{86CB4B4D-7CA3-9044-876B-883B54F8677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Lst>
  <p:transition spd="med"/>
  <p:txStyles>
    <p:titleStyle>
      <a:lvl1pPr marL="0" marR="0" indent="0" algn="ctr" defTabSz="825500" latinLnBrk="0">
        <a:lnSpc>
          <a:spcPct val="100000"/>
        </a:lnSpc>
        <a:spcBef>
          <a:spcPts val="0"/>
        </a:spcBef>
        <a:spcAft>
          <a:spcPts val="0"/>
        </a:spcAft>
        <a:buClrTx/>
        <a:buSzTx/>
        <a:buFontTx/>
        <a:buNone/>
        <a:tabLst/>
        <a:defRPr sz="7200" b="0" i="0" u="none" strike="noStrike" cap="none" spc="0" baseline="0">
          <a:ln>
            <a:noFill/>
          </a:ln>
          <a:solidFill>
            <a:srgbClr val="00AEEF"/>
          </a:solidFill>
          <a:uFillTx/>
          <a:latin typeface="+mn-lt"/>
          <a:ea typeface="+mn-ea"/>
          <a:cs typeface="+mn-cs"/>
          <a:sym typeface="Helvetica Neue Medium"/>
        </a:defRPr>
      </a:lvl1pPr>
      <a:lvl2pPr marL="0" marR="0" indent="0" algn="ctr" defTabSz="825500" latinLnBrk="0">
        <a:lnSpc>
          <a:spcPct val="100000"/>
        </a:lnSpc>
        <a:spcBef>
          <a:spcPts val="0"/>
        </a:spcBef>
        <a:spcAft>
          <a:spcPts val="0"/>
        </a:spcAft>
        <a:buClrTx/>
        <a:buSzTx/>
        <a:buFontTx/>
        <a:buNone/>
        <a:tabLst/>
        <a:defRPr sz="7200" b="0" i="0" u="none" strike="noStrike" cap="none" spc="0" baseline="0">
          <a:ln>
            <a:noFill/>
          </a:ln>
          <a:solidFill>
            <a:srgbClr val="009CDB"/>
          </a:solidFill>
          <a:uFillTx/>
          <a:latin typeface="+mn-lt"/>
          <a:ea typeface="+mn-ea"/>
          <a:cs typeface="+mn-cs"/>
          <a:sym typeface="Helvetica Neue Medium"/>
        </a:defRPr>
      </a:lvl2pPr>
      <a:lvl3pPr marL="0" marR="0" indent="0" algn="ctr" defTabSz="825500" latinLnBrk="0">
        <a:lnSpc>
          <a:spcPct val="100000"/>
        </a:lnSpc>
        <a:spcBef>
          <a:spcPts val="0"/>
        </a:spcBef>
        <a:spcAft>
          <a:spcPts val="0"/>
        </a:spcAft>
        <a:buClrTx/>
        <a:buSzTx/>
        <a:buFontTx/>
        <a:buNone/>
        <a:tabLst/>
        <a:defRPr sz="7200" b="0" i="0" u="none" strike="noStrike" cap="none" spc="0" baseline="0">
          <a:ln>
            <a:noFill/>
          </a:ln>
          <a:solidFill>
            <a:srgbClr val="009CDB"/>
          </a:solidFill>
          <a:uFillTx/>
          <a:latin typeface="+mn-lt"/>
          <a:ea typeface="+mn-ea"/>
          <a:cs typeface="+mn-cs"/>
          <a:sym typeface="Helvetica Neue Medium"/>
        </a:defRPr>
      </a:lvl3pPr>
      <a:lvl4pPr marL="0" marR="0" indent="0" algn="ctr" defTabSz="825500" latinLnBrk="0">
        <a:lnSpc>
          <a:spcPct val="100000"/>
        </a:lnSpc>
        <a:spcBef>
          <a:spcPts val="0"/>
        </a:spcBef>
        <a:spcAft>
          <a:spcPts val="0"/>
        </a:spcAft>
        <a:buClrTx/>
        <a:buSzTx/>
        <a:buFontTx/>
        <a:buNone/>
        <a:tabLst/>
        <a:defRPr sz="7200" b="0" i="0" u="none" strike="noStrike" cap="none" spc="0" baseline="0">
          <a:ln>
            <a:noFill/>
          </a:ln>
          <a:solidFill>
            <a:srgbClr val="009CDB"/>
          </a:solidFill>
          <a:uFillTx/>
          <a:latin typeface="+mn-lt"/>
          <a:ea typeface="+mn-ea"/>
          <a:cs typeface="+mn-cs"/>
          <a:sym typeface="Helvetica Neue Medium"/>
        </a:defRPr>
      </a:lvl4pPr>
      <a:lvl5pPr marL="0" marR="0" indent="0" algn="ctr" defTabSz="825500" latinLnBrk="0">
        <a:lnSpc>
          <a:spcPct val="100000"/>
        </a:lnSpc>
        <a:spcBef>
          <a:spcPts val="0"/>
        </a:spcBef>
        <a:spcAft>
          <a:spcPts val="0"/>
        </a:spcAft>
        <a:buClrTx/>
        <a:buSzTx/>
        <a:buFontTx/>
        <a:buNone/>
        <a:tabLst/>
        <a:defRPr sz="7200" b="0" i="0" u="none" strike="noStrike" cap="none" spc="0" baseline="0">
          <a:ln>
            <a:noFill/>
          </a:ln>
          <a:solidFill>
            <a:srgbClr val="009CDB"/>
          </a:solidFill>
          <a:uFillTx/>
          <a:latin typeface="+mn-lt"/>
          <a:ea typeface="+mn-ea"/>
          <a:cs typeface="+mn-cs"/>
          <a:sym typeface="Helvetica Neue Medium"/>
        </a:defRPr>
      </a:lvl5pPr>
      <a:lvl6pPr marL="0" marR="0" indent="0" algn="ctr" defTabSz="825500" latinLnBrk="0">
        <a:lnSpc>
          <a:spcPct val="100000"/>
        </a:lnSpc>
        <a:spcBef>
          <a:spcPts val="0"/>
        </a:spcBef>
        <a:spcAft>
          <a:spcPts val="0"/>
        </a:spcAft>
        <a:buClrTx/>
        <a:buSzTx/>
        <a:buFontTx/>
        <a:buNone/>
        <a:tabLst/>
        <a:defRPr sz="7200" b="0" i="0" u="none" strike="noStrike" cap="none" spc="0" baseline="0">
          <a:ln>
            <a:noFill/>
          </a:ln>
          <a:solidFill>
            <a:srgbClr val="009CDB"/>
          </a:solidFill>
          <a:uFillTx/>
          <a:latin typeface="+mn-lt"/>
          <a:ea typeface="+mn-ea"/>
          <a:cs typeface="+mn-cs"/>
          <a:sym typeface="Helvetica Neue Medium"/>
        </a:defRPr>
      </a:lvl6pPr>
      <a:lvl7pPr marL="0" marR="0" indent="0" algn="ctr" defTabSz="825500" latinLnBrk="0">
        <a:lnSpc>
          <a:spcPct val="100000"/>
        </a:lnSpc>
        <a:spcBef>
          <a:spcPts val="0"/>
        </a:spcBef>
        <a:spcAft>
          <a:spcPts val="0"/>
        </a:spcAft>
        <a:buClrTx/>
        <a:buSzTx/>
        <a:buFontTx/>
        <a:buNone/>
        <a:tabLst/>
        <a:defRPr sz="7200" b="0" i="0" u="none" strike="noStrike" cap="none" spc="0" baseline="0">
          <a:ln>
            <a:noFill/>
          </a:ln>
          <a:solidFill>
            <a:srgbClr val="009CDB"/>
          </a:solidFill>
          <a:uFillTx/>
          <a:latin typeface="+mn-lt"/>
          <a:ea typeface="+mn-ea"/>
          <a:cs typeface="+mn-cs"/>
          <a:sym typeface="Helvetica Neue Medium"/>
        </a:defRPr>
      </a:lvl7pPr>
      <a:lvl8pPr marL="0" marR="0" indent="0" algn="ctr" defTabSz="825500" latinLnBrk="0">
        <a:lnSpc>
          <a:spcPct val="100000"/>
        </a:lnSpc>
        <a:spcBef>
          <a:spcPts val="0"/>
        </a:spcBef>
        <a:spcAft>
          <a:spcPts val="0"/>
        </a:spcAft>
        <a:buClrTx/>
        <a:buSzTx/>
        <a:buFontTx/>
        <a:buNone/>
        <a:tabLst/>
        <a:defRPr sz="7200" b="0" i="0" u="none" strike="noStrike" cap="none" spc="0" baseline="0">
          <a:ln>
            <a:noFill/>
          </a:ln>
          <a:solidFill>
            <a:srgbClr val="009CDB"/>
          </a:solidFill>
          <a:uFillTx/>
          <a:latin typeface="+mn-lt"/>
          <a:ea typeface="+mn-ea"/>
          <a:cs typeface="+mn-cs"/>
          <a:sym typeface="Helvetica Neue Medium"/>
        </a:defRPr>
      </a:lvl8pPr>
      <a:lvl9pPr marL="0" marR="0" indent="0" algn="ctr" defTabSz="825500" latinLnBrk="0">
        <a:lnSpc>
          <a:spcPct val="100000"/>
        </a:lnSpc>
        <a:spcBef>
          <a:spcPts val="0"/>
        </a:spcBef>
        <a:spcAft>
          <a:spcPts val="0"/>
        </a:spcAft>
        <a:buClrTx/>
        <a:buSzTx/>
        <a:buFontTx/>
        <a:buNone/>
        <a:tabLst/>
        <a:defRPr sz="7200" b="0" i="0" u="none" strike="noStrike" cap="none" spc="0" baseline="0">
          <a:ln>
            <a:noFill/>
          </a:ln>
          <a:solidFill>
            <a:srgbClr val="009CDB"/>
          </a:solidFill>
          <a:uFillTx/>
          <a:latin typeface="+mn-lt"/>
          <a:ea typeface="+mn-ea"/>
          <a:cs typeface="+mn-cs"/>
          <a:sym typeface="Helvetica Neue Medium"/>
        </a:defRPr>
      </a:lvl9pPr>
    </p:titleStyle>
    <p:bodyStyle>
      <a:lvl1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5pPr>
      <a:lvl6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6pPr>
      <a:lvl7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7pPr>
      <a:lvl8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8pPr>
      <a:lvl9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8255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Medium"/>
        </a:defRPr>
      </a:lvl1pPr>
      <a:lvl2pPr marL="0" marR="0" indent="228600" algn="ctr" defTabSz="8255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Medium"/>
        </a:defRPr>
      </a:lvl2pPr>
      <a:lvl3pPr marL="0" marR="0" indent="457200" algn="ctr" defTabSz="8255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Medium"/>
        </a:defRPr>
      </a:lvl3pPr>
      <a:lvl4pPr marL="0" marR="0" indent="685800" algn="ctr" defTabSz="8255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Medium"/>
        </a:defRPr>
      </a:lvl4pPr>
      <a:lvl5pPr marL="0" marR="0" indent="914400" algn="ctr" defTabSz="8255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Medium"/>
        </a:defRPr>
      </a:lvl5pPr>
      <a:lvl6pPr marL="0" marR="0" indent="1143000" algn="ctr" defTabSz="8255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Medium"/>
        </a:defRPr>
      </a:lvl6pPr>
      <a:lvl7pPr marL="0" marR="0" indent="1371600" algn="ctr" defTabSz="8255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Medium"/>
        </a:defRPr>
      </a:lvl7pPr>
      <a:lvl8pPr marL="0" marR="0" indent="1600200" algn="ctr" defTabSz="8255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Medium"/>
        </a:defRPr>
      </a:lvl8pPr>
      <a:lvl9pPr marL="0" marR="0" indent="1828800" algn="ctr" defTabSz="8255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Medium"/>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Name of Community…"/>
          <p:cNvSpPr txBox="1">
            <a:spLocks noGrp="1"/>
          </p:cNvSpPr>
          <p:nvPr>
            <p:ph type="ctrTitle"/>
          </p:nvPr>
        </p:nvSpPr>
        <p:spPr>
          <a:xfrm>
            <a:off x="2082800" y="4751599"/>
            <a:ext cx="20828000" cy="2321658"/>
          </a:xfrm>
          <a:prstGeom prst="rect">
            <a:avLst/>
          </a:prstGeom>
        </p:spPr>
        <p:txBody>
          <a:bodyPr/>
          <a:lstStyle/>
          <a:p>
            <a:pPr>
              <a:spcBef>
                <a:spcPts val="2000"/>
              </a:spcBef>
            </a:pPr>
            <a:r>
              <a:rPr dirty="0"/>
              <a:t>Name of Community</a:t>
            </a:r>
          </a:p>
          <a:p>
            <a:pPr>
              <a:spcBef>
                <a:spcPts val="2000"/>
              </a:spcBef>
              <a:defRPr sz="4200">
                <a:latin typeface="Helvetica Neue"/>
                <a:ea typeface="Helvetica Neue"/>
                <a:cs typeface="Helvetica Neue"/>
                <a:sym typeface="Helvetica Neue"/>
              </a:defRPr>
            </a:pPr>
            <a:r>
              <a:rPr dirty="0"/>
              <a:t>Address   |   Category</a:t>
            </a:r>
          </a:p>
        </p:txBody>
      </p:sp>
      <p:sp>
        <p:nvSpPr>
          <p:cNvPr id="102" name="Company: Company Title…"/>
          <p:cNvSpPr txBox="1">
            <a:spLocks noGrp="1"/>
          </p:cNvSpPr>
          <p:nvPr>
            <p:ph type="subTitle" sz="quarter" idx="1"/>
          </p:nvPr>
        </p:nvSpPr>
        <p:spPr>
          <a:xfrm>
            <a:off x="4383252" y="8655861"/>
            <a:ext cx="16227096" cy="3940566"/>
          </a:xfrm>
          <a:prstGeom prst="rect">
            <a:avLst/>
          </a:prstGeom>
        </p:spPr>
        <p:txBody>
          <a:bodyPr/>
          <a:lstStyle/>
          <a:p>
            <a:pPr>
              <a:spcBef>
                <a:spcPts val="3000"/>
              </a:spcBef>
              <a:defRPr b="1"/>
            </a:pPr>
            <a:r>
              <a:rPr dirty="0"/>
              <a:t>Company: </a:t>
            </a:r>
            <a:r>
              <a:rPr b="0" dirty="0"/>
              <a:t>Company Title</a:t>
            </a:r>
          </a:p>
          <a:p>
            <a:pPr>
              <a:spcBef>
                <a:spcPts val="3000"/>
              </a:spcBef>
              <a:defRPr b="1"/>
            </a:pPr>
            <a:r>
              <a:rPr dirty="0"/>
              <a:t>Job Title: </a:t>
            </a:r>
            <a:r>
              <a:rPr b="0" dirty="0"/>
              <a:t>Job Title</a:t>
            </a:r>
          </a:p>
          <a:p>
            <a:pPr>
              <a:spcBef>
                <a:spcPts val="3000"/>
              </a:spcBef>
              <a:defRPr b="1"/>
            </a:pPr>
            <a:r>
              <a:rPr dirty="0"/>
              <a:t>Email: </a:t>
            </a:r>
            <a:r>
              <a:rPr b="0" dirty="0" err="1"/>
              <a:t>name@company.com</a:t>
            </a:r>
            <a:endParaRPr b="0" dirty="0"/>
          </a:p>
          <a:p>
            <a:pPr>
              <a:spcBef>
                <a:spcPts val="3000"/>
              </a:spcBef>
              <a:defRPr b="1"/>
            </a:pPr>
            <a:r>
              <a:rPr dirty="0"/>
              <a:t>Phone: </a:t>
            </a:r>
            <a:r>
              <a:rPr b="0" dirty="0"/>
              <a:t>555-555-5555</a:t>
            </a:r>
          </a:p>
          <a:p>
            <a:pPr>
              <a:spcBef>
                <a:spcPts val="3000"/>
              </a:spcBef>
              <a:defRPr b="1"/>
            </a:pPr>
            <a:r>
              <a:rPr dirty="0"/>
              <a:t>Community Website: </a:t>
            </a:r>
            <a:r>
              <a:rPr b="0" dirty="0" err="1"/>
              <a:t>companywebsite.com</a:t>
            </a:r>
            <a:endParaRPr b="0" dirty="0"/>
          </a:p>
        </p:txBody>
      </p:sp>
      <p:pic>
        <p:nvPicPr>
          <p:cNvPr id="6" name="Picture 5">
            <a:extLst>
              <a:ext uri="{FF2B5EF4-FFF2-40B4-BE49-F238E27FC236}">
                <a16:creationId xmlns:a16="http://schemas.microsoft.com/office/drawing/2014/main" id="{57713F81-8D0D-524D-92DE-08EDD78D74BF}"/>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a:off x="10109853" y="0"/>
            <a:ext cx="4773895" cy="4164145"/>
          </a:xfrm>
          <a:prstGeom prst="rect">
            <a:avLst/>
          </a:prstGeom>
        </p:spPr>
      </p:pic>
      <p:sp>
        <p:nvSpPr>
          <p:cNvPr id="10" name="Rectangle 9">
            <a:extLst>
              <a:ext uri="{FF2B5EF4-FFF2-40B4-BE49-F238E27FC236}">
                <a16:creationId xmlns:a16="http://schemas.microsoft.com/office/drawing/2014/main" id="{10BC777A-DCE4-5C4E-9E36-2658E7626710}"/>
              </a:ext>
            </a:extLst>
          </p:cNvPr>
          <p:cNvSpPr/>
          <p:nvPr/>
        </p:nvSpPr>
        <p:spPr>
          <a:xfrm>
            <a:off x="11902440" y="7912108"/>
            <a:ext cx="1188720" cy="131254"/>
          </a:xfrm>
          <a:prstGeom prst="rect">
            <a:avLst/>
          </a:prstGeom>
          <a:solidFill>
            <a:srgbClr val="00AEEF"/>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fromWordArt="0" anchor="ctr" anchorCtr="0" forceAA="0" compatLnSpc="1">
            <a:prstTxWarp prst="textNoShape">
              <a:avLst/>
            </a:prstTxWarp>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a:t>
            </a:fld>
            <a:endParaRPr/>
          </a:p>
        </p:txBody>
      </p:sp>
      <p:sp>
        <p:nvSpPr>
          <p:cNvPr id="104" name="Critical Details"/>
          <p:cNvSpPr txBox="1">
            <a:spLocks noGrp="1"/>
          </p:cNvSpPr>
          <p:nvPr>
            <p:ph type="title" idx="4294967295"/>
          </p:nvPr>
        </p:nvSpPr>
        <p:spPr>
          <a:xfrm>
            <a:off x="-261257" y="365125"/>
            <a:ext cx="24950057" cy="2101215"/>
          </a:xfrm>
          <a:prstGeom prst="rect">
            <a:avLst/>
          </a:prstGeom>
        </p:spPr>
        <p:txBody>
          <a:bodyPr>
            <a:noAutofit/>
          </a:bodyPr>
          <a:lstStyle/>
          <a:p>
            <a:r>
              <a:rPr dirty="0">
                <a:solidFill>
                  <a:srgbClr val="00AEEF"/>
                </a:solidFill>
              </a:rPr>
              <a:t>Critical Details</a:t>
            </a:r>
          </a:p>
        </p:txBody>
      </p:sp>
      <p:graphicFrame>
        <p:nvGraphicFramePr>
          <p:cNvPr id="2" name="Table 1">
            <a:extLst>
              <a:ext uri="{FF2B5EF4-FFF2-40B4-BE49-F238E27FC236}">
                <a16:creationId xmlns:a16="http://schemas.microsoft.com/office/drawing/2014/main" id="{B9D5A8DA-999A-3348-8750-9B1E235C9372}"/>
              </a:ext>
            </a:extLst>
          </p:cNvPr>
          <p:cNvGraphicFramePr>
            <a:graphicFrameLocks noGrp="1"/>
          </p:cNvGraphicFramePr>
          <p:nvPr>
            <p:extLst>
              <p:ext uri="{D42A27DB-BD31-4B8C-83A1-F6EECF244321}">
                <p14:modId xmlns:p14="http://schemas.microsoft.com/office/powerpoint/2010/main" val="255268498"/>
              </p:ext>
            </p:extLst>
          </p:nvPr>
        </p:nvGraphicFramePr>
        <p:xfrm>
          <a:off x="883920" y="2466340"/>
          <a:ext cx="22786102" cy="10058400"/>
        </p:xfrm>
        <a:graphic>
          <a:graphicData uri="http://schemas.openxmlformats.org/drawingml/2006/table">
            <a:tbl>
              <a:tblPr bandRow="1">
                <a:tableStyleId>{2708684C-4D16-4618-839F-0558EEFCDFE6}</a:tableStyleId>
              </a:tblPr>
              <a:tblGrid>
                <a:gridCol w="6155026">
                  <a:extLst>
                    <a:ext uri="{9D8B030D-6E8A-4147-A177-3AD203B41FA5}">
                      <a16:colId xmlns:a16="http://schemas.microsoft.com/office/drawing/2014/main" val="1100382215"/>
                    </a:ext>
                  </a:extLst>
                </a:gridCol>
                <a:gridCol w="16631076">
                  <a:extLst>
                    <a:ext uri="{9D8B030D-6E8A-4147-A177-3AD203B41FA5}">
                      <a16:colId xmlns:a16="http://schemas.microsoft.com/office/drawing/2014/main" val="2908233698"/>
                    </a:ext>
                  </a:extLst>
                </a:gridCol>
              </a:tblGrid>
              <a:tr h="1257300">
                <a:tc>
                  <a:txBody>
                    <a:bodyPr/>
                    <a:lstStyle/>
                    <a:p>
                      <a:pPr algn="l">
                        <a:spcBef>
                          <a:spcPts val="2500"/>
                        </a:spcBef>
                        <a:spcAft>
                          <a:spcPts val="2500"/>
                        </a:spcAft>
                        <a:defRPr b="1"/>
                      </a:pPr>
                      <a:r>
                        <a:rPr lang="en-US" sz="3600" dirty="0">
                          <a:latin typeface="Arial" panose="020B0604020202020204" pitchFamily="34" charset="0"/>
                          <a:cs typeface="Arial" panose="020B0604020202020204" pitchFamily="34" charset="0"/>
                        </a:rPr>
                        <a:t>Date of Completion:</a:t>
                      </a:r>
                    </a:p>
                  </a:txBody>
                  <a:tcPr marL="2286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a:r>
                        <a:rPr lang="en-US" sz="3600" dirty="0">
                          <a:solidFill>
                            <a:schemeClr val="bg1">
                              <a:lumMod val="65000"/>
                            </a:schemeClr>
                          </a:solidFill>
                          <a:latin typeface="Arial" panose="020B0604020202020204" pitchFamily="34" charset="0"/>
                          <a:cs typeface="Arial" panose="020B0604020202020204" pitchFamily="34" charset="0"/>
                        </a:rPr>
                        <a:t>MM/YYYY</a:t>
                      </a:r>
                    </a:p>
                  </a:txBody>
                  <a:tcPr marL="22860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7808708"/>
                  </a:ext>
                </a:extLst>
              </a:tr>
              <a:tr h="1257300">
                <a:tc>
                  <a:txBody>
                    <a:bodyPr/>
                    <a:lstStyle/>
                    <a:p>
                      <a:pPr algn="l">
                        <a:spcBef>
                          <a:spcPts val="2500"/>
                        </a:spcBef>
                        <a:spcAft>
                          <a:spcPts val="2500"/>
                        </a:spcAft>
                        <a:defRPr b="1"/>
                      </a:pPr>
                      <a:r>
                        <a:rPr lang="en-US" sz="3600" dirty="0"/>
                        <a:t>Project Size (</a:t>
                      </a:r>
                      <a:r>
                        <a:rPr lang="en-US" sz="3600" dirty="0" err="1"/>
                        <a:t>Sq</a:t>
                      </a:r>
                      <a:r>
                        <a:rPr lang="en-US" sz="3600" dirty="0"/>
                        <a:t> Ft):</a:t>
                      </a:r>
                      <a:endParaRPr lang="en-US" sz="3600" dirty="0">
                        <a:latin typeface="Arial" panose="020B0604020202020204" pitchFamily="34" charset="0"/>
                        <a:cs typeface="Arial" panose="020B0604020202020204" pitchFamily="34" charset="0"/>
                      </a:endParaRPr>
                    </a:p>
                  </a:txBody>
                  <a:tcPr marL="2286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3600" dirty="0">
                          <a:solidFill>
                            <a:schemeClr val="bg1">
                              <a:lumMod val="65000"/>
                            </a:schemeClr>
                          </a:solidFill>
                          <a:latin typeface="Arial" panose="020B0604020202020204" pitchFamily="34" charset="0"/>
                          <a:cs typeface="Arial" panose="020B0604020202020204" pitchFamily="34" charset="0"/>
                        </a:rPr>
                        <a:t>Square Footage</a:t>
                      </a:r>
                    </a:p>
                  </a:txBody>
                  <a:tcPr marL="22860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9651347"/>
                  </a:ext>
                </a:extLst>
              </a:tr>
              <a:tr h="1257300">
                <a:tc>
                  <a:txBody>
                    <a:bodyPr/>
                    <a:lstStyle/>
                    <a:p>
                      <a:pPr algn="l">
                        <a:spcBef>
                          <a:spcPts val="2500"/>
                        </a:spcBef>
                        <a:spcAft>
                          <a:spcPts val="2500"/>
                        </a:spcAft>
                        <a:defRPr b="1"/>
                      </a:pPr>
                      <a:r>
                        <a:rPr lang="en-US" sz="3600" dirty="0"/>
                        <a:t>Name of Owner(s):</a:t>
                      </a:r>
                    </a:p>
                  </a:txBody>
                  <a:tcPr marL="2286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3600" dirty="0">
                          <a:solidFill>
                            <a:schemeClr val="bg1">
                              <a:lumMod val="65000"/>
                            </a:schemeClr>
                          </a:solidFill>
                          <a:latin typeface="Arial" panose="020B0604020202020204" pitchFamily="34" charset="0"/>
                          <a:cs typeface="Arial" panose="020B0604020202020204" pitchFamily="34" charset="0"/>
                        </a:rPr>
                        <a:t>Name of Owner(s)</a:t>
                      </a:r>
                    </a:p>
                  </a:txBody>
                  <a:tcPr marL="22860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018175"/>
                  </a:ext>
                </a:extLst>
              </a:tr>
              <a:tr h="1257300">
                <a:tc>
                  <a:txBody>
                    <a:bodyPr/>
                    <a:lstStyle/>
                    <a:p>
                      <a:pPr algn="l">
                        <a:spcBef>
                          <a:spcPts val="2500"/>
                        </a:spcBef>
                        <a:spcAft>
                          <a:spcPts val="2500"/>
                        </a:spcAft>
                        <a:defRPr b="1"/>
                      </a:pPr>
                      <a:r>
                        <a:rPr lang="en-US" sz="3600" dirty="0"/>
                        <a:t>Operator:</a:t>
                      </a:r>
                    </a:p>
                  </a:txBody>
                  <a:tcPr marL="2286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3600" dirty="0">
                          <a:solidFill>
                            <a:schemeClr val="bg1">
                              <a:lumMod val="65000"/>
                            </a:schemeClr>
                          </a:solidFill>
                          <a:latin typeface="Arial" panose="020B0604020202020204" pitchFamily="34" charset="0"/>
                          <a:cs typeface="Arial" panose="020B0604020202020204" pitchFamily="34" charset="0"/>
                        </a:rPr>
                        <a:t>Operator</a:t>
                      </a:r>
                    </a:p>
                  </a:txBody>
                  <a:tcPr marL="22860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5499977"/>
                  </a:ext>
                </a:extLst>
              </a:tr>
              <a:tr h="1257300">
                <a:tc>
                  <a:txBody>
                    <a:bodyPr/>
                    <a:lstStyle/>
                    <a:p>
                      <a:pPr algn="l">
                        <a:spcBef>
                          <a:spcPts val="2500"/>
                        </a:spcBef>
                        <a:spcAft>
                          <a:spcPts val="2500"/>
                        </a:spcAft>
                        <a:defRPr b="1"/>
                      </a:pPr>
                      <a:r>
                        <a:rPr lang="en-US" sz="3600" dirty="0"/>
                        <a:t>Architect:</a:t>
                      </a:r>
                    </a:p>
                  </a:txBody>
                  <a:tcPr marL="2286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3600" dirty="0">
                          <a:solidFill>
                            <a:schemeClr val="bg1">
                              <a:lumMod val="65000"/>
                            </a:schemeClr>
                          </a:solidFill>
                          <a:latin typeface="Arial" panose="020B0604020202020204" pitchFamily="34" charset="0"/>
                          <a:cs typeface="Arial" panose="020B0604020202020204" pitchFamily="34" charset="0"/>
                        </a:rPr>
                        <a:t>Architect</a:t>
                      </a:r>
                    </a:p>
                  </a:txBody>
                  <a:tcPr marL="22860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708285"/>
                  </a:ext>
                </a:extLst>
              </a:tr>
              <a:tr h="1257300">
                <a:tc>
                  <a:txBody>
                    <a:bodyPr/>
                    <a:lstStyle/>
                    <a:p>
                      <a:pPr algn="l">
                        <a:spcBef>
                          <a:spcPts val="2500"/>
                        </a:spcBef>
                        <a:spcAft>
                          <a:spcPts val="2500"/>
                        </a:spcAft>
                        <a:defRPr b="1"/>
                      </a:pPr>
                      <a:r>
                        <a:rPr lang="en-US" sz="3600" dirty="0"/>
                        <a:t>Interior Design Firm:</a:t>
                      </a:r>
                    </a:p>
                  </a:txBody>
                  <a:tcPr marL="2286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3600" dirty="0">
                          <a:solidFill>
                            <a:schemeClr val="bg1">
                              <a:lumMod val="65000"/>
                            </a:schemeClr>
                          </a:solidFill>
                          <a:latin typeface="Arial" panose="020B0604020202020204" pitchFamily="34" charset="0"/>
                          <a:cs typeface="Arial" panose="020B0604020202020204" pitchFamily="34" charset="0"/>
                        </a:rPr>
                        <a:t>Interior Design Firm</a:t>
                      </a:r>
                    </a:p>
                  </a:txBody>
                  <a:tcPr marL="22860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0886387"/>
                  </a:ext>
                </a:extLst>
              </a:tr>
              <a:tr h="1257300">
                <a:tc>
                  <a:txBody>
                    <a:bodyPr/>
                    <a:lstStyle/>
                    <a:p>
                      <a:pPr algn="l">
                        <a:spcBef>
                          <a:spcPts val="2500"/>
                        </a:spcBef>
                        <a:spcAft>
                          <a:spcPts val="2500"/>
                        </a:spcAft>
                        <a:defRPr b="1"/>
                      </a:pPr>
                      <a:r>
                        <a:rPr lang="en-US" sz="3600" dirty="0"/>
                        <a:t>Builder/Gen Contractor:</a:t>
                      </a:r>
                    </a:p>
                  </a:txBody>
                  <a:tcPr marL="2286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3600" dirty="0">
                          <a:solidFill>
                            <a:schemeClr val="bg1">
                              <a:lumMod val="65000"/>
                            </a:schemeClr>
                          </a:solidFill>
                          <a:latin typeface="Arial" panose="020B0604020202020204" pitchFamily="34" charset="0"/>
                          <a:cs typeface="Arial" panose="020B0604020202020204" pitchFamily="34" charset="0"/>
                        </a:rPr>
                        <a:t>Builder or General Contractor</a:t>
                      </a:r>
                    </a:p>
                  </a:txBody>
                  <a:tcPr marL="22860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0066782"/>
                  </a:ext>
                </a:extLst>
              </a:tr>
              <a:tr h="1257300">
                <a:tc>
                  <a:txBody>
                    <a:bodyPr/>
                    <a:lstStyle/>
                    <a:p>
                      <a:pPr algn="l"/>
                      <a:r>
                        <a:rPr lang="en-US" sz="3600" b="1" dirty="0">
                          <a:latin typeface="Arial" panose="020B0604020202020204" pitchFamily="34" charset="0"/>
                          <a:cs typeface="Arial" panose="020B0604020202020204" pitchFamily="34" charset="0"/>
                        </a:rPr>
                        <a:t>Image Credit:</a:t>
                      </a:r>
                    </a:p>
                  </a:txBody>
                  <a:tcPr marL="22860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3600" dirty="0">
                          <a:solidFill>
                            <a:schemeClr val="bg1">
                              <a:lumMod val="65000"/>
                            </a:schemeClr>
                          </a:solidFill>
                          <a:latin typeface="Arial" panose="020B0604020202020204" pitchFamily="34" charset="0"/>
                          <a:cs typeface="Arial" panose="020B0604020202020204" pitchFamily="34" charset="0"/>
                        </a:rPr>
                        <a:t>Photographer/Designer Credit for Photos and Renderings</a:t>
                      </a:r>
                    </a:p>
                  </a:txBody>
                  <a:tcPr marL="22860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3164044"/>
                  </a:ext>
                </a:extLst>
              </a:tr>
            </a:tbl>
          </a:graphicData>
        </a:graphic>
      </p:graphicFrame>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A12BA7B-7235-8B42-8019-13C972ED3A80}"/>
              </a:ext>
            </a:extLst>
          </p:cNvPr>
          <p:cNvGraphicFramePr>
            <a:graphicFrameLocks noGrp="1" noChangeAspect="1"/>
          </p:cNvGraphicFramePr>
          <p:nvPr>
            <p:extLst>
              <p:ext uri="{D42A27DB-BD31-4B8C-83A1-F6EECF244321}">
                <p14:modId xmlns:p14="http://schemas.microsoft.com/office/powerpoint/2010/main" val="4224476007"/>
              </p:ext>
            </p:extLst>
          </p:nvPr>
        </p:nvGraphicFramePr>
        <p:xfrm>
          <a:off x="1041400" y="2468518"/>
          <a:ext cx="22374622" cy="10026714"/>
        </p:xfrm>
        <a:graphic>
          <a:graphicData uri="http://schemas.openxmlformats.org/drawingml/2006/table">
            <a:tbl>
              <a:tblPr bandRow="1">
                <a:tableStyleId>{2708684C-4D16-4618-839F-0558EEFCDFE6}</a:tableStyleId>
              </a:tblPr>
              <a:tblGrid>
                <a:gridCol w="22374622">
                  <a:extLst>
                    <a:ext uri="{9D8B030D-6E8A-4147-A177-3AD203B41FA5}">
                      <a16:colId xmlns:a16="http://schemas.microsoft.com/office/drawing/2014/main" val="1100382215"/>
                    </a:ext>
                  </a:extLst>
                </a:gridCol>
              </a:tblGrid>
              <a:tr h="9804400">
                <a:tc>
                  <a:txBody>
                    <a:bodyPr/>
                    <a:lstStyle/>
                    <a:p>
                      <a:pPr algn="l" defTabSz="457200">
                        <a:lnSpc>
                          <a:spcPts val="3000"/>
                        </a:lnSpc>
                        <a:spcBef>
                          <a:spcPts val="1500"/>
                        </a:spcBef>
                        <a:spcAft>
                          <a:spcPts val="1500"/>
                        </a:spcAft>
                        <a:defRPr sz="2000"/>
                      </a:pPr>
                      <a:r>
                        <a:rPr lang="en-US" sz="2200" b="0" i="0" dirty="0">
                          <a:solidFill>
                            <a:schemeClr val="bg1">
                              <a:lumMod val="50000"/>
                            </a:schemeClr>
                          </a:solidFill>
                          <a:latin typeface="Arial" panose="020B0604020202020204" pitchFamily="34" charset="0"/>
                          <a:cs typeface="Arial" panose="020B0604020202020204" pitchFamily="34" charset="0"/>
                        </a:rPr>
                        <a:t>Mattis </a:t>
                      </a:r>
                      <a:r>
                        <a:rPr lang="en-US" sz="2200" b="0" i="0" dirty="0" err="1">
                          <a:solidFill>
                            <a:schemeClr val="bg1">
                              <a:lumMod val="50000"/>
                            </a:schemeClr>
                          </a:solidFill>
                          <a:latin typeface="Arial" panose="020B0604020202020204" pitchFamily="34" charset="0"/>
                          <a:cs typeface="Arial" panose="020B0604020202020204" pitchFamily="34" charset="0"/>
                        </a:rPr>
                        <a:t>orci</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sodales</a:t>
                      </a:r>
                      <a:r>
                        <a:rPr lang="en-US" sz="2200" b="0" i="0" dirty="0">
                          <a:solidFill>
                            <a:schemeClr val="bg1">
                              <a:lumMod val="50000"/>
                            </a:schemeClr>
                          </a:solidFill>
                          <a:latin typeface="Arial" panose="020B0604020202020204" pitchFamily="34" charset="0"/>
                          <a:cs typeface="Arial" panose="020B0604020202020204" pitchFamily="34" charset="0"/>
                        </a:rPr>
                        <a:t> semper </a:t>
                      </a:r>
                      <a:r>
                        <a:rPr lang="en-US" sz="2200" b="0" i="0" dirty="0" err="1">
                          <a:solidFill>
                            <a:schemeClr val="bg1">
                              <a:lumMod val="50000"/>
                            </a:schemeClr>
                          </a:solidFill>
                          <a:latin typeface="Arial" panose="020B0604020202020204" pitchFamily="34" charset="0"/>
                          <a:cs typeface="Arial" panose="020B0604020202020204" pitchFamily="34" charset="0"/>
                        </a:rPr>
                        <a:t>ut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consectetuer</a:t>
                      </a:r>
                      <a:r>
                        <a:rPr lang="en-US" sz="2200" b="0" i="0" dirty="0">
                          <a:solidFill>
                            <a:schemeClr val="bg1">
                              <a:lumMod val="50000"/>
                            </a:schemeClr>
                          </a:solidFill>
                          <a:latin typeface="Arial" panose="020B0604020202020204" pitchFamily="34" charset="0"/>
                          <a:cs typeface="Arial" panose="020B0604020202020204" pitchFamily="34" charset="0"/>
                        </a:rPr>
                        <a:t>. Gravida </a:t>
                      </a:r>
                      <a:r>
                        <a:rPr lang="en-US" sz="2200" b="0" i="0" dirty="0" err="1">
                          <a:solidFill>
                            <a:schemeClr val="bg1">
                              <a:lumMod val="50000"/>
                            </a:schemeClr>
                          </a:solidFill>
                          <a:latin typeface="Arial" panose="020B0604020202020204" pitchFamily="34" charset="0"/>
                          <a:cs typeface="Arial" panose="020B0604020202020204" pitchFamily="34" charset="0"/>
                        </a:rPr>
                        <a:t>nec</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metus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ridiculus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venenatis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posuere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blandit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erat</a:t>
                      </a:r>
                      <a:r>
                        <a:rPr lang="en-US" sz="2200" b="0" i="0" dirty="0">
                          <a:solidFill>
                            <a:schemeClr val="bg1">
                              <a:lumMod val="50000"/>
                            </a:schemeClr>
                          </a:solidFill>
                          <a:latin typeface="Arial" panose="020B0604020202020204" pitchFamily="34" charset="0"/>
                          <a:cs typeface="Arial" panose="020B0604020202020204" pitchFamily="34" charset="0"/>
                        </a:rPr>
                        <a:t>. Bibendum </a:t>
                      </a:r>
                      <a:r>
                        <a:rPr lang="en-US" sz="2200" b="0" i="0" dirty="0" err="1">
                          <a:solidFill>
                            <a:schemeClr val="bg1">
                              <a:lumMod val="50000"/>
                            </a:schemeClr>
                          </a:solidFill>
                          <a:latin typeface="Arial" panose="020B0604020202020204" pitchFamily="34" charset="0"/>
                          <a:cs typeface="Arial" panose="020B0604020202020204" pitchFamily="34" charset="0"/>
                        </a:rPr>
                        <a:t>senectus</a:t>
                      </a:r>
                      <a:r>
                        <a:rPr lang="en-US" sz="2200" b="0" i="0" dirty="0">
                          <a:solidFill>
                            <a:schemeClr val="bg1">
                              <a:lumMod val="50000"/>
                            </a:schemeClr>
                          </a:solidFill>
                          <a:latin typeface="Arial" panose="020B0604020202020204" pitchFamily="34" charset="0"/>
                          <a:cs typeface="Arial" panose="020B0604020202020204" pitchFamily="34" charset="0"/>
                        </a:rPr>
                        <a:t> gravida. </a:t>
                      </a:r>
                      <a:r>
                        <a:rPr lang="en-US" sz="2200" b="0" i="0" dirty="0" err="1">
                          <a:solidFill>
                            <a:schemeClr val="bg1">
                              <a:lumMod val="50000"/>
                            </a:schemeClr>
                          </a:solidFill>
                          <a:latin typeface="Arial" panose="020B0604020202020204" pitchFamily="34" charset="0"/>
                          <a:cs typeface="Arial" panose="020B0604020202020204" pitchFamily="34" charset="0"/>
                        </a:rPr>
                        <a:t>Scelerisque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vehicula</a:t>
                      </a:r>
                      <a:r>
                        <a:rPr lang="en-US" sz="2200" b="0" i="0" dirty="0">
                          <a:solidFill>
                            <a:schemeClr val="bg1">
                              <a:lumMod val="50000"/>
                            </a:schemeClr>
                          </a:solidFill>
                          <a:latin typeface="Arial" panose="020B0604020202020204" pitchFamily="34" charset="0"/>
                          <a:cs typeface="Arial" panose="020B0604020202020204" pitchFamily="34" charset="0"/>
                        </a:rPr>
                        <a:t> magna </a:t>
                      </a:r>
                      <a:r>
                        <a:rPr lang="en-US" sz="2200" b="0" i="0" dirty="0" err="1">
                          <a:solidFill>
                            <a:schemeClr val="bg1">
                              <a:lumMod val="50000"/>
                            </a:schemeClr>
                          </a:solidFill>
                          <a:latin typeface="Arial" panose="020B0604020202020204" pitchFamily="34" charset="0"/>
                          <a:cs typeface="Arial" panose="020B0604020202020204" pitchFamily="34" charset="0"/>
                        </a:rPr>
                        <a:t>nam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scelerisque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hendrerit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sapien</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praesent</a:t>
                      </a:r>
                      <a:r>
                        <a:rPr lang="en-US" sz="2200" b="0" i="0" dirty="0">
                          <a:solidFill>
                            <a:schemeClr val="bg1">
                              <a:lumMod val="50000"/>
                            </a:schemeClr>
                          </a:solidFill>
                          <a:latin typeface="Arial" panose="020B0604020202020204" pitchFamily="34" charset="0"/>
                          <a:cs typeface="Arial" panose="020B0604020202020204" pitchFamily="34" charset="0"/>
                        </a:rPr>
                        <a:t> ante. </a:t>
                      </a:r>
                      <a:r>
                        <a:rPr lang="en-US" sz="2200" b="0" i="0" dirty="0" err="1">
                          <a:solidFill>
                            <a:schemeClr val="bg1">
                              <a:lumMod val="50000"/>
                            </a:schemeClr>
                          </a:solidFill>
                          <a:latin typeface="Arial" panose="020B0604020202020204" pitchFamily="34" charset="0"/>
                          <a:cs typeface="Arial" panose="020B0604020202020204" pitchFamily="34" charset="0"/>
                        </a:rPr>
                        <a:t>Nascetur</a:t>
                      </a:r>
                      <a:r>
                        <a:rPr lang="en-US" sz="2200" b="0" i="0" dirty="0">
                          <a:solidFill>
                            <a:schemeClr val="bg1">
                              <a:lumMod val="50000"/>
                            </a:schemeClr>
                          </a:solidFill>
                          <a:latin typeface="Arial" panose="020B0604020202020204" pitchFamily="34" charset="0"/>
                          <a:cs typeface="Arial" panose="020B0604020202020204" pitchFamily="34" charset="0"/>
                        </a:rPr>
                        <a:t>, vel ante. Vitae dolor cum </a:t>
                      </a:r>
                      <a:r>
                        <a:rPr lang="en-US" sz="2200" b="0" i="0" dirty="0" err="1">
                          <a:solidFill>
                            <a:schemeClr val="bg1">
                              <a:lumMod val="50000"/>
                            </a:schemeClr>
                          </a:solidFill>
                          <a:latin typeface="Arial" panose="020B0604020202020204" pitchFamily="34" charset="0"/>
                          <a:cs typeface="Arial" panose="020B0604020202020204" pitchFamily="34" charset="0"/>
                        </a:rPr>
                        <a:t>viverra</a:t>
                      </a:r>
                      <a:r>
                        <a:rPr lang="en-US" sz="2200" b="0" i="0" dirty="0">
                          <a:solidFill>
                            <a:schemeClr val="bg1">
                              <a:lumMod val="50000"/>
                            </a:schemeClr>
                          </a:solidFill>
                          <a:latin typeface="Arial" panose="020B0604020202020204" pitchFamily="34" charset="0"/>
                          <a:cs typeface="Arial" panose="020B0604020202020204" pitchFamily="34" charset="0"/>
                        </a:rPr>
                        <a:t> dui </a:t>
                      </a:r>
                      <a:r>
                        <a:rPr lang="en-US" sz="2200" b="0" i="0" dirty="0" err="1">
                          <a:solidFill>
                            <a:schemeClr val="bg1">
                              <a:lumMod val="50000"/>
                            </a:schemeClr>
                          </a:solidFill>
                          <a:latin typeface="Arial" panose="020B0604020202020204" pitchFamily="34" charset="0"/>
                          <a:cs typeface="Arial" panose="020B0604020202020204" pitchFamily="34" charset="0"/>
                        </a:rPr>
                        <a:t>hymenaeos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viverra</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Imperdiet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eget</a:t>
                      </a:r>
                      <a:r>
                        <a:rPr lang="en-US" sz="2200" b="0" i="0" dirty="0">
                          <a:solidFill>
                            <a:schemeClr val="bg1">
                              <a:lumMod val="50000"/>
                            </a:schemeClr>
                          </a:solidFill>
                          <a:latin typeface="Arial" panose="020B0604020202020204" pitchFamily="34" charset="0"/>
                          <a:cs typeface="Arial" panose="020B0604020202020204" pitchFamily="34" charset="0"/>
                        </a:rPr>
                        <a:t>, fames dui </a:t>
                      </a:r>
                      <a:r>
                        <a:rPr lang="en-US" sz="2200" b="0" i="0" dirty="0" err="1">
                          <a:solidFill>
                            <a:schemeClr val="bg1">
                              <a:lumMod val="50000"/>
                            </a:schemeClr>
                          </a:solidFill>
                          <a:latin typeface="Arial" panose="020B0604020202020204" pitchFamily="34" charset="0"/>
                          <a:cs typeface="Arial" panose="020B0604020202020204" pitchFamily="34" charset="0"/>
                        </a:rPr>
                        <a:t>dapibus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imperdiet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aliquet</a:t>
                      </a:r>
                      <a:r>
                        <a:rPr lang="en-US" sz="2200" b="0" i="0" dirty="0">
                          <a:solidFill>
                            <a:schemeClr val="bg1">
                              <a:lumMod val="50000"/>
                            </a:schemeClr>
                          </a:solidFill>
                          <a:latin typeface="Arial" panose="020B0604020202020204" pitchFamily="34" charset="0"/>
                          <a:cs typeface="Arial" panose="020B0604020202020204" pitchFamily="34" charset="0"/>
                        </a:rPr>
                        <a:t>. Purus </a:t>
                      </a:r>
                      <a:r>
                        <a:rPr lang="en-US" sz="2200" b="0" i="0" dirty="0" err="1">
                          <a:solidFill>
                            <a:schemeClr val="bg1">
                              <a:lumMod val="50000"/>
                            </a:schemeClr>
                          </a:solidFill>
                          <a:latin typeface="Arial" panose="020B0604020202020204" pitchFamily="34" charset="0"/>
                          <a:cs typeface="Arial" panose="020B0604020202020204" pitchFamily="34" charset="0"/>
                        </a:rPr>
                        <a:t>scelerisque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turpis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imperdiet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lobortis</a:t>
                      </a:r>
                      <a:r>
                        <a:rPr lang="en-US" sz="2200" b="0" i="0" dirty="0">
                          <a:solidFill>
                            <a:schemeClr val="bg1">
                              <a:lumMod val="50000"/>
                            </a:schemeClr>
                          </a:solidFill>
                          <a:latin typeface="Arial" panose="020B0604020202020204" pitchFamily="34" charset="0"/>
                          <a:cs typeface="Arial" panose="020B0604020202020204" pitchFamily="34" charset="0"/>
                        </a:rPr>
                        <a:t>, per </a:t>
                      </a:r>
                      <a:r>
                        <a:rPr lang="en-US" sz="2200" b="0" i="0" dirty="0" err="1">
                          <a:solidFill>
                            <a:schemeClr val="bg1">
                              <a:lumMod val="50000"/>
                            </a:schemeClr>
                          </a:solidFill>
                          <a:latin typeface="Arial" panose="020B0604020202020204" pitchFamily="34" charset="0"/>
                          <a:cs typeface="Arial" panose="020B0604020202020204" pitchFamily="34" charset="0"/>
                        </a:rPr>
                        <a:t>massa</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praesent</a:t>
                      </a:r>
                      <a:r>
                        <a:rPr lang="en-US" sz="2200" b="0" i="0" dirty="0">
                          <a:solidFill>
                            <a:schemeClr val="bg1">
                              <a:lumMod val="50000"/>
                            </a:schemeClr>
                          </a:solidFill>
                          <a:latin typeface="Arial" panose="020B0604020202020204" pitchFamily="34" charset="0"/>
                          <a:cs typeface="Arial" panose="020B0604020202020204" pitchFamily="34" charset="0"/>
                        </a:rPr>
                        <a:t>. Nam </a:t>
                      </a:r>
                      <a:r>
                        <a:rPr lang="en-US" sz="2200" b="0" i="0" dirty="0" err="1">
                          <a:solidFill>
                            <a:schemeClr val="bg1">
                              <a:lumMod val="50000"/>
                            </a:schemeClr>
                          </a:solidFill>
                          <a:latin typeface="Arial" panose="020B0604020202020204" pitchFamily="34" charset="0"/>
                          <a:cs typeface="Arial" panose="020B0604020202020204" pitchFamily="34" charset="0"/>
                        </a:rPr>
                        <a:t>senectus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egestas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sem</a:t>
                      </a:r>
                      <a:r>
                        <a:rPr lang="en-US" sz="2200" b="0" i="0" dirty="0">
                          <a:solidFill>
                            <a:schemeClr val="bg1">
                              <a:lumMod val="50000"/>
                            </a:schemeClr>
                          </a:solidFill>
                          <a:latin typeface="Arial" panose="020B0604020202020204" pitchFamily="34" charset="0"/>
                          <a:cs typeface="Arial" panose="020B0604020202020204" pitchFamily="34" charset="0"/>
                        </a:rPr>
                        <a:t> fermentum </a:t>
                      </a:r>
                      <a:r>
                        <a:rPr lang="en-US" sz="2200" b="0" i="0" dirty="0" err="1">
                          <a:solidFill>
                            <a:schemeClr val="bg1">
                              <a:lumMod val="50000"/>
                            </a:schemeClr>
                          </a:solidFill>
                          <a:latin typeface="Arial" panose="020B0604020202020204" pitchFamily="34" charset="0"/>
                          <a:cs typeface="Arial" panose="020B0604020202020204" pitchFamily="34" charset="0"/>
                        </a:rPr>
                        <a:t>orci</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leo</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curae</a:t>
                      </a:r>
                      <a:r>
                        <a:rPr lang="en-US" sz="2200" b="0" i="0" dirty="0">
                          <a:solidFill>
                            <a:schemeClr val="bg1">
                              <a:lumMod val="50000"/>
                            </a:schemeClr>
                          </a:solidFill>
                          <a:latin typeface="Arial" panose="020B0604020202020204" pitchFamily="34" charset="0"/>
                          <a:cs typeface="Arial" panose="020B0604020202020204" pitchFamily="34" charset="0"/>
                        </a:rPr>
                        <a:t>; sit. At pharetra semper </a:t>
                      </a:r>
                      <a:r>
                        <a:rPr lang="en-US" sz="2200" b="0" i="0" dirty="0" err="1">
                          <a:solidFill>
                            <a:schemeClr val="bg1">
                              <a:lumMod val="50000"/>
                            </a:schemeClr>
                          </a:solidFill>
                          <a:latin typeface="Arial" panose="020B0604020202020204" pitchFamily="34" charset="0"/>
                          <a:cs typeface="Arial" panose="020B0604020202020204" pitchFamily="34" charset="0"/>
                        </a:rPr>
                        <a:t>pretium</a:t>
                      </a:r>
                      <a:r>
                        <a:rPr lang="en-US" sz="2200" b="0" i="0" dirty="0">
                          <a:solidFill>
                            <a:schemeClr val="bg1">
                              <a:lumMod val="50000"/>
                            </a:schemeClr>
                          </a:solidFill>
                          <a:latin typeface="Arial" panose="020B0604020202020204" pitchFamily="34" charset="0"/>
                          <a:cs typeface="Arial" panose="020B0604020202020204" pitchFamily="34" charset="0"/>
                        </a:rPr>
                        <a:t>. Fames </a:t>
                      </a:r>
                      <a:r>
                        <a:rPr lang="en-US" sz="2200" b="0" i="0" dirty="0" err="1">
                          <a:solidFill>
                            <a:schemeClr val="bg1">
                              <a:lumMod val="50000"/>
                            </a:schemeClr>
                          </a:solidFill>
                          <a:latin typeface="Arial" panose="020B0604020202020204" pitchFamily="34" charset="0"/>
                          <a:cs typeface="Arial" panose="020B0604020202020204" pitchFamily="34" charset="0"/>
                        </a:rPr>
                        <a:t>tortor</a:t>
                      </a:r>
                      <a:r>
                        <a:rPr lang="en-US" sz="2200" b="0" i="0" dirty="0">
                          <a:solidFill>
                            <a:schemeClr val="bg1">
                              <a:lumMod val="50000"/>
                            </a:schemeClr>
                          </a:solidFill>
                          <a:latin typeface="Arial" panose="020B0604020202020204" pitchFamily="34" charset="0"/>
                          <a:cs typeface="Arial" panose="020B0604020202020204" pitchFamily="34" charset="0"/>
                        </a:rPr>
                        <a:t> libero </a:t>
                      </a:r>
                      <a:r>
                        <a:rPr lang="en-US" sz="2200" b="0" i="0" dirty="0" err="1">
                          <a:solidFill>
                            <a:schemeClr val="bg1">
                              <a:lumMod val="50000"/>
                            </a:schemeClr>
                          </a:solidFill>
                          <a:latin typeface="Arial" panose="020B0604020202020204" pitchFamily="34" charset="0"/>
                          <a:cs typeface="Arial" panose="020B0604020202020204" pitchFamily="34" charset="0"/>
                        </a:rPr>
                        <a:t>nulla</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habitasse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taciti</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ut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nam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Proin</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lacus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sagittis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platea</a:t>
                      </a:r>
                      <a:r>
                        <a:rPr lang="en-US" sz="2200" b="0" i="0" dirty="0">
                          <a:solidFill>
                            <a:schemeClr val="bg1">
                              <a:lumMod val="50000"/>
                            </a:schemeClr>
                          </a:solidFill>
                          <a:latin typeface="Arial" panose="020B0604020202020204" pitchFamily="34" charset="0"/>
                          <a:cs typeface="Arial" panose="020B0604020202020204" pitchFamily="34" charset="0"/>
                        </a:rPr>
                        <a:t> dui </a:t>
                      </a:r>
                      <a:r>
                        <a:rPr lang="en-US" sz="2200" b="0" i="0" dirty="0" err="1">
                          <a:solidFill>
                            <a:schemeClr val="bg1">
                              <a:lumMod val="50000"/>
                            </a:schemeClr>
                          </a:solidFill>
                          <a:latin typeface="Arial" panose="020B0604020202020204" pitchFamily="34" charset="0"/>
                          <a:cs typeface="Arial" panose="020B0604020202020204" pitchFamily="34" charset="0"/>
                        </a:rPr>
                        <a:t>turpis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nibh</a:t>
                      </a:r>
                      <a:r>
                        <a:rPr lang="en-US" sz="2200" b="0" i="0" dirty="0">
                          <a:solidFill>
                            <a:schemeClr val="bg1">
                              <a:lumMod val="50000"/>
                            </a:schemeClr>
                          </a:solidFill>
                          <a:latin typeface="Arial" panose="020B0604020202020204" pitchFamily="34" charset="0"/>
                          <a:cs typeface="Arial" panose="020B0604020202020204" pitchFamily="34" charset="0"/>
                        </a:rPr>
                        <a:t> fermentum fames, </a:t>
                      </a:r>
                      <a:r>
                        <a:rPr lang="en-US" sz="2200" b="0" i="0" dirty="0" err="1">
                          <a:solidFill>
                            <a:schemeClr val="bg1">
                              <a:lumMod val="50000"/>
                            </a:schemeClr>
                          </a:solidFill>
                          <a:latin typeface="Arial" panose="020B0604020202020204" pitchFamily="34" charset="0"/>
                          <a:cs typeface="Arial" panose="020B0604020202020204" pitchFamily="34" charset="0"/>
                        </a:rPr>
                        <a:t>primis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hendrerit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hac</a:t>
                      </a:r>
                      <a:r>
                        <a:rPr lang="en-US" sz="2200" b="0" i="0" dirty="0">
                          <a:solidFill>
                            <a:schemeClr val="bg1">
                              <a:lumMod val="50000"/>
                            </a:schemeClr>
                          </a:solidFill>
                          <a:latin typeface="Arial" panose="020B0604020202020204" pitchFamily="34" charset="0"/>
                          <a:cs typeface="Arial" panose="020B0604020202020204" pitchFamily="34" charset="0"/>
                        </a:rPr>
                        <a:t> convallis </a:t>
                      </a:r>
                      <a:r>
                        <a:rPr lang="en-US" sz="2200" b="0" i="0" dirty="0" err="1">
                          <a:solidFill>
                            <a:schemeClr val="bg1">
                              <a:lumMod val="50000"/>
                            </a:schemeClr>
                          </a:solidFill>
                          <a:latin typeface="Arial" panose="020B0604020202020204" pitchFamily="34" charset="0"/>
                          <a:cs typeface="Arial" panose="020B0604020202020204" pitchFamily="34" charset="0"/>
                        </a:rPr>
                        <a:t>suscipit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enim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auctor</a:t>
                      </a:r>
                      <a:r>
                        <a:rPr lang="en-US" sz="2200" b="0" i="0" dirty="0">
                          <a:solidFill>
                            <a:schemeClr val="bg1">
                              <a:lumMod val="50000"/>
                            </a:schemeClr>
                          </a:solidFill>
                          <a:latin typeface="Arial" panose="020B0604020202020204" pitchFamily="34" charset="0"/>
                          <a:cs typeface="Arial" panose="020B0604020202020204" pitchFamily="34" charset="0"/>
                        </a:rPr>
                        <a:t> fames </a:t>
                      </a:r>
                      <a:r>
                        <a:rPr lang="en-US" sz="2200" b="0" i="0" dirty="0" err="1">
                          <a:solidFill>
                            <a:schemeClr val="bg1">
                              <a:lumMod val="50000"/>
                            </a:schemeClr>
                          </a:solidFill>
                          <a:latin typeface="Arial" panose="020B0604020202020204" pitchFamily="34" charset="0"/>
                          <a:cs typeface="Arial" panose="020B0604020202020204" pitchFamily="34" charset="0"/>
                        </a:rPr>
                        <a:t>tincidunt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suscipit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venenatis</a:t>
                      </a:r>
                      <a:r>
                        <a:rPr lang="en-US" sz="2200" b="0" i="0" dirty="0">
                          <a:solidFill>
                            <a:schemeClr val="bg1">
                              <a:lumMod val="50000"/>
                            </a:schemeClr>
                          </a:solidFill>
                          <a:latin typeface="Arial" panose="020B0604020202020204" pitchFamily="34" charset="0"/>
                          <a:cs typeface="Arial" panose="020B0604020202020204" pitchFamily="34" charset="0"/>
                        </a:rPr>
                        <a:t> a </a:t>
                      </a:r>
                      <a:r>
                        <a:rPr lang="en-US" sz="2200" b="0" i="0" dirty="0" err="1">
                          <a:solidFill>
                            <a:schemeClr val="bg1">
                              <a:lumMod val="50000"/>
                            </a:schemeClr>
                          </a:solidFill>
                          <a:latin typeface="Arial" panose="020B0604020202020204" pitchFamily="34" charset="0"/>
                          <a:cs typeface="Arial" panose="020B0604020202020204" pitchFamily="34" charset="0"/>
                        </a:rPr>
                        <a:t>mattis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turpis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augue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elementum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ut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montes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venenatis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quam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habitasse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pellentesque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potenti</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rhoncus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nulla</a:t>
                      </a:r>
                      <a:r>
                        <a:rPr lang="en-US" sz="2200" b="0" i="0" dirty="0">
                          <a:solidFill>
                            <a:schemeClr val="bg1">
                              <a:lumMod val="50000"/>
                            </a:schemeClr>
                          </a:solidFill>
                          <a:latin typeface="Arial" panose="020B0604020202020204" pitchFamily="34" charset="0"/>
                          <a:cs typeface="Arial" panose="020B0604020202020204" pitchFamily="34" charset="0"/>
                        </a:rPr>
                        <a:t> cum </a:t>
                      </a:r>
                      <a:r>
                        <a:rPr lang="en-US" sz="2200" b="0" i="0" dirty="0" err="1">
                          <a:solidFill>
                            <a:schemeClr val="bg1">
                              <a:lumMod val="50000"/>
                            </a:schemeClr>
                          </a:solidFill>
                          <a:latin typeface="Arial" panose="020B0604020202020204" pitchFamily="34" charset="0"/>
                          <a:cs typeface="Arial" panose="020B0604020202020204" pitchFamily="34" charset="0"/>
                        </a:rPr>
                        <a:t>tempor</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iaculis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faucibus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tincidunt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dictumst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tortor</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natoque</a:t>
                      </a:r>
                      <a:r>
                        <a:rPr lang="en-US" sz="2200" b="0" i="0" dirty="0">
                          <a:solidFill>
                            <a:schemeClr val="bg1">
                              <a:lumMod val="50000"/>
                            </a:schemeClr>
                          </a:solidFill>
                          <a:latin typeface="Arial" panose="020B0604020202020204" pitchFamily="34" charset="0"/>
                          <a:cs typeface="Arial" panose="020B0604020202020204" pitchFamily="34" charset="0"/>
                        </a:rPr>
                        <a:t> vitae pharetra. </a:t>
                      </a:r>
                      <a:r>
                        <a:rPr lang="en-US" sz="2200" b="0" i="0" dirty="0" err="1">
                          <a:solidFill>
                            <a:schemeClr val="bg1">
                              <a:lumMod val="50000"/>
                            </a:schemeClr>
                          </a:solidFill>
                          <a:latin typeface="Arial" panose="020B0604020202020204" pitchFamily="34" charset="0"/>
                          <a:cs typeface="Arial" panose="020B0604020202020204" pitchFamily="34" charset="0"/>
                        </a:rPr>
                        <a:t>Ultricies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ultrices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turpis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nisl</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Sociosqu</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vivamus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erat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Vulputate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duis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felis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nibh</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condimentum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nisl</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sem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praesent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lacus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mattis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placerat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nulla</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eleifend</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tellus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odio</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mattis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Neque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sagittis</a:t>
                      </a:r>
                      <a:r>
                        <a:rPr lang="en-US" sz="2200" b="0" i="0" dirty="0">
                          <a:solidFill>
                            <a:schemeClr val="bg1">
                              <a:lumMod val="50000"/>
                            </a:schemeClr>
                          </a:solidFill>
                          <a:latin typeface="Arial" panose="020B0604020202020204" pitchFamily="34" charset="0"/>
                          <a:cs typeface="Arial" panose="020B0604020202020204" pitchFamily="34" charset="0"/>
                        </a:rPr>
                        <a:t> pulvinar </a:t>
                      </a:r>
                      <a:r>
                        <a:rPr lang="en-US" sz="2200" b="0" i="0" dirty="0" err="1">
                          <a:solidFill>
                            <a:schemeClr val="bg1">
                              <a:lumMod val="50000"/>
                            </a:schemeClr>
                          </a:solidFill>
                          <a:latin typeface="Arial" panose="020B0604020202020204" pitchFamily="34" charset="0"/>
                          <a:cs typeface="Arial" panose="020B0604020202020204" pitchFamily="34" charset="0"/>
                        </a:rPr>
                        <a:t>felis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phasellus</a:t>
                      </a:r>
                      <a:r>
                        <a:rPr lang="en-US" sz="2200" b="0" i="0" dirty="0">
                          <a:solidFill>
                            <a:schemeClr val="bg1">
                              <a:lumMod val="50000"/>
                            </a:schemeClr>
                          </a:solidFill>
                          <a:latin typeface="Arial" panose="020B0604020202020204" pitchFamily="34" charset="0"/>
                          <a:cs typeface="Arial" panose="020B0604020202020204" pitchFamily="34" charset="0"/>
                        </a:rPr>
                        <a:t> lacinia per </a:t>
                      </a:r>
                      <a:r>
                        <a:rPr lang="en-US" sz="2200" b="0" i="0" dirty="0" err="1">
                          <a:solidFill>
                            <a:schemeClr val="bg1">
                              <a:lumMod val="50000"/>
                            </a:schemeClr>
                          </a:solidFill>
                          <a:latin typeface="Arial" panose="020B0604020202020204" pitchFamily="34" charset="0"/>
                          <a:cs typeface="Arial" panose="020B0604020202020204" pitchFamily="34" charset="0"/>
                        </a:rPr>
                        <a:t>eu</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risus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elit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egestas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cras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morbi</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magnis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Suscipit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nec</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ornare</a:t>
                      </a:r>
                      <a:r>
                        <a:rPr lang="en-US" sz="2200" b="0" i="0" dirty="0">
                          <a:solidFill>
                            <a:schemeClr val="bg1">
                              <a:lumMod val="50000"/>
                            </a:schemeClr>
                          </a:solidFill>
                          <a:latin typeface="Arial" panose="020B0604020202020204" pitchFamily="34" charset="0"/>
                          <a:cs typeface="Arial" panose="020B0604020202020204" pitchFamily="34" charset="0"/>
                        </a:rPr>
                        <a:t> per </a:t>
                      </a:r>
                      <a:r>
                        <a:rPr lang="en-US" sz="2200" b="0" i="0" dirty="0" err="1">
                          <a:solidFill>
                            <a:schemeClr val="bg1">
                              <a:lumMod val="50000"/>
                            </a:schemeClr>
                          </a:solidFill>
                          <a:latin typeface="Arial" panose="020B0604020202020204" pitchFamily="34" charset="0"/>
                          <a:cs typeface="Arial" panose="020B0604020202020204" pitchFamily="34" charset="0"/>
                        </a:rPr>
                        <a:t>cras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placerat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dapibus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Congue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Egestas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suscipit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ornare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nec</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interdum</a:t>
                      </a:r>
                      <a:r>
                        <a:rPr lang="en-US" sz="2200" b="0" i="0" dirty="0">
                          <a:solidFill>
                            <a:schemeClr val="bg1">
                              <a:lumMod val="50000"/>
                            </a:schemeClr>
                          </a:solidFill>
                          <a:latin typeface="Arial" panose="020B0604020202020204" pitchFamily="34" charset="0"/>
                          <a:cs typeface="Arial" panose="020B0604020202020204" pitchFamily="34" charset="0"/>
                        </a:rPr>
                        <a:t> cum, </a:t>
                      </a:r>
                      <a:r>
                        <a:rPr lang="en-US" sz="2200" b="0" i="0" dirty="0" err="1">
                          <a:solidFill>
                            <a:schemeClr val="bg1">
                              <a:lumMod val="50000"/>
                            </a:schemeClr>
                          </a:solidFill>
                          <a:latin typeface="Arial" panose="020B0604020202020204" pitchFamily="34" charset="0"/>
                          <a:cs typeface="Arial" panose="020B0604020202020204" pitchFamily="34" charset="0"/>
                        </a:rPr>
                        <a:t>mus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ut</a:t>
                      </a:r>
                      <a:r>
                        <a:rPr lang="en-US" sz="2200" b="0" i="0" dirty="0">
                          <a:solidFill>
                            <a:schemeClr val="bg1">
                              <a:lumMod val="50000"/>
                            </a:schemeClr>
                          </a:solidFill>
                          <a:latin typeface="Arial" panose="020B0604020202020204" pitchFamily="34" charset="0"/>
                          <a:cs typeface="Arial" panose="020B0604020202020204" pitchFamily="34" charset="0"/>
                        </a:rPr>
                        <a:t> integer </a:t>
                      </a:r>
                      <a:r>
                        <a:rPr lang="en-US" sz="2200" b="0" i="0" dirty="0" err="1">
                          <a:solidFill>
                            <a:schemeClr val="bg1">
                              <a:lumMod val="50000"/>
                            </a:schemeClr>
                          </a:solidFill>
                          <a:latin typeface="Arial" panose="020B0604020202020204" pitchFamily="34" charset="0"/>
                          <a:cs typeface="Arial" panose="020B0604020202020204" pitchFamily="34" charset="0"/>
                        </a:rPr>
                        <a:t>nonummy</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Amet</a:t>
                      </a:r>
                      <a:r>
                        <a:rPr lang="en-US" sz="2200" b="0" i="0" dirty="0">
                          <a:solidFill>
                            <a:schemeClr val="bg1">
                              <a:lumMod val="50000"/>
                            </a:schemeClr>
                          </a:solidFill>
                          <a:latin typeface="Arial" panose="020B0604020202020204" pitchFamily="34" charset="0"/>
                          <a:cs typeface="Arial" panose="020B0604020202020204" pitchFamily="34" charset="0"/>
                        </a:rPr>
                        <a:t> libero </a:t>
                      </a:r>
                      <a:r>
                        <a:rPr lang="en-US" sz="2200" b="0" i="0" dirty="0" err="1">
                          <a:solidFill>
                            <a:schemeClr val="bg1">
                              <a:lumMod val="50000"/>
                            </a:schemeClr>
                          </a:solidFill>
                          <a:latin typeface="Arial" panose="020B0604020202020204" pitchFamily="34" charset="0"/>
                          <a:cs typeface="Arial" panose="020B0604020202020204" pitchFamily="34" charset="0"/>
                        </a:rPr>
                        <a:t>est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habitasse</a:t>
                      </a:r>
                      <a:r>
                        <a:rPr lang="en-US" sz="2200" b="0" i="0" dirty="0">
                          <a:solidFill>
                            <a:schemeClr val="bg1">
                              <a:lumMod val="50000"/>
                            </a:schemeClr>
                          </a:solidFill>
                          <a:latin typeface="Arial" panose="020B0604020202020204" pitchFamily="34" charset="0"/>
                          <a:cs typeface="Arial" panose="020B0604020202020204" pitchFamily="34" charset="0"/>
                        </a:rPr>
                        <a:t> tempus cum in </a:t>
                      </a:r>
                      <a:r>
                        <a:rPr lang="en-US" sz="2200" b="0" i="0" dirty="0" err="1">
                          <a:solidFill>
                            <a:schemeClr val="bg1">
                              <a:lumMod val="50000"/>
                            </a:schemeClr>
                          </a:solidFill>
                          <a:latin typeface="Arial" panose="020B0604020202020204" pitchFamily="34" charset="0"/>
                          <a:cs typeface="Arial" panose="020B0604020202020204" pitchFamily="34" charset="0"/>
                        </a:rPr>
                        <a:t>dapibus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erat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natoque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metus</a:t>
                      </a:r>
                      <a:r>
                        <a:rPr lang="en-US" sz="2200" b="0" i="0" dirty="0">
                          <a:solidFill>
                            <a:schemeClr val="bg1">
                              <a:lumMod val="50000"/>
                            </a:schemeClr>
                          </a:solidFill>
                          <a:latin typeface="Arial" panose="020B0604020202020204" pitchFamily="34" charset="0"/>
                          <a:cs typeface="Arial" panose="020B0604020202020204" pitchFamily="34" charset="0"/>
                        </a:rPr>
                        <a:t> non </a:t>
                      </a:r>
                      <a:r>
                        <a:rPr lang="en-US" sz="2200" b="0" i="0" dirty="0" err="1">
                          <a:solidFill>
                            <a:schemeClr val="bg1">
                              <a:lumMod val="50000"/>
                            </a:schemeClr>
                          </a:solidFill>
                          <a:latin typeface="Arial" panose="020B0604020202020204" pitchFamily="34" charset="0"/>
                          <a:cs typeface="Arial" panose="020B0604020202020204" pitchFamily="34" charset="0"/>
                        </a:rPr>
                        <a:t>condimentum</a:t>
                      </a:r>
                      <a:r>
                        <a:rPr lang="en-US" sz="2200" b="0" i="0" dirty="0">
                          <a:solidFill>
                            <a:schemeClr val="bg1">
                              <a:lumMod val="50000"/>
                            </a:schemeClr>
                          </a:solidFill>
                          <a:latin typeface="Arial" panose="020B0604020202020204" pitchFamily="34" charset="0"/>
                          <a:cs typeface="Arial" panose="020B0604020202020204" pitchFamily="34" charset="0"/>
                        </a:rPr>
                        <a:t> tempus. </a:t>
                      </a:r>
                      <a:r>
                        <a:rPr lang="en-US" sz="2200" b="0" i="0" dirty="0" err="1">
                          <a:solidFill>
                            <a:schemeClr val="bg1">
                              <a:lumMod val="50000"/>
                            </a:schemeClr>
                          </a:solidFill>
                          <a:latin typeface="Arial" panose="020B0604020202020204" pitchFamily="34" charset="0"/>
                          <a:cs typeface="Arial" panose="020B0604020202020204" pitchFamily="34" charset="0"/>
                        </a:rPr>
                        <a:t>Molestie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Etiam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pellentesque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sodales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primis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senectus</a:t>
                      </a:r>
                      <a:r>
                        <a:rPr lang="en-US" sz="2200" b="0" i="0" dirty="0">
                          <a:solidFill>
                            <a:schemeClr val="bg1">
                              <a:lumMod val="50000"/>
                            </a:schemeClr>
                          </a:solidFill>
                          <a:latin typeface="Arial" panose="020B0604020202020204" pitchFamily="34" charset="0"/>
                          <a:cs typeface="Arial" panose="020B0604020202020204" pitchFamily="34" charset="0"/>
                        </a:rPr>
                        <a:t> in. </a:t>
                      </a:r>
                      <a:r>
                        <a:rPr lang="en-US" sz="2200" b="0" i="0" dirty="0" err="1">
                          <a:solidFill>
                            <a:schemeClr val="bg1">
                              <a:lumMod val="50000"/>
                            </a:schemeClr>
                          </a:solidFill>
                          <a:latin typeface="Arial" panose="020B0604020202020204" pitchFamily="34" charset="0"/>
                          <a:cs typeface="Arial" panose="020B0604020202020204" pitchFamily="34" charset="0"/>
                        </a:rPr>
                        <a:t>Ultricies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montes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elementum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pretium</a:t>
                      </a:r>
                      <a:r>
                        <a:rPr lang="en-US" sz="2200" b="0" i="0" dirty="0">
                          <a:solidFill>
                            <a:schemeClr val="bg1">
                              <a:lumMod val="50000"/>
                            </a:schemeClr>
                          </a:solidFill>
                          <a:latin typeface="Arial" panose="020B0604020202020204" pitchFamily="34" charset="0"/>
                          <a:cs typeface="Arial" panose="020B0604020202020204" pitchFamily="34" charset="0"/>
                        </a:rPr>
                        <a:t> dis </a:t>
                      </a:r>
                      <a:r>
                        <a:rPr lang="en-US" sz="2200" b="0" i="0" dirty="0" err="1">
                          <a:solidFill>
                            <a:schemeClr val="bg1">
                              <a:lumMod val="50000"/>
                            </a:schemeClr>
                          </a:solidFill>
                          <a:latin typeface="Arial" panose="020B0604020202020204" pitchFamily="34" charset="0"/>
                          <a:cs typeface="Arial" panose="020B0604020202020204" pitchFamily="34" charset="0"/>
                        </a:rPr>
                        <a:t>mus</a:t>
                      </a:r>
                      <a:r>
                        <a:rPr lang="en-US" sz="2200" b="0" i="0" dirty="0">
                          <a:solidFill>
                            <a:schemeClr val="bg1">
                              <a:lumMod val="50000"/>
                            </a:schemeClr>
                          </a:solidFill>
                          <a:latin typeface="Arial" panose="020B0604020202020204" pitchFamily="34" charset="0"/>
                          <a:cs typeface="Arial" panose="020B0604020202020204" pitchFamily="34" charset="0"/>
                        </a:rPr>
                        <a:t> libero. </a:t>
                      </a:r>
                      <a:r>
                        <a:rPr lang="en-US" sz="2200" b="0" i="0" dirty="0" err="1">
                          <a:solidFill>
                            <a:schemeClr val="bg1">
                              <a:lumMod val="50000"/>
                            </a:schemeClr>
                          </a:solidFill>
                          <a:latin typeface="Arial" panose="020B0604020202020204" pitchFamily="34" charset="0"/>
                          <a:cs typeface="Arial" panose="020B0604020202020204" pitchFamily="34" charset="0"/>
                        </a:rPr>
                        <a:t>Cubilia</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nonummy</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dapibus</a:t>
                      </a:r>
                      <a:r>
                        <a:rPr lang="en-US" sz="2200" b="0" i="0" dirty="0">
                          <a:solidFill>
                            <a:schemeClr val="bg1">
                              <a:lumMod val="50000"/>
                            </a:schemeClr>
                          </a:solidFill>
                          <a:latin typeface="Arial" panose="020B0604020202020204" pitchFamily="34" charset="0"/>
                          <a:cs typeface="Arial" panose="020B0604020202020204" pitchFamily="34" charset="0"/>
                        </a:rPr>
                        <a:t>. Ad diam class semper pharetra gravida </a:t>
                      </a:r>
                      <a:r>
                        <a:rPr lang="en-US" sz="2200" b="0" i="0" dirty="0" err="1">
                          <a:solidFill>
                            <a:schemeClr val="bg1">
                              <a:lumMod val="50000"/>
                            </a:schemeClr>
                          </a:solidFill>
                          <a:latin typeface="Arial" panose="020B0604020202020204" pitchFamily="34" charset="0"/>
                          <a:cs typeface="Arial" panose="020B0604020202020204" pitchFamily="34" charset="0"/>
                        </a:rPr>
                        <a:t>elit</a:t>
                      </a:r>
                      <a:r>
                        <a:rPr lang="en-US" sz="2200" b="0" i="0" dirty="0">
                          <a:solidFill>
                            <a:schemeClr val="bg1">
                              <a:lumMod val="50000"/>
                            </a:schemeClr>
                          </a:solidFill>
                          <a:latin typeface="Arial" panose="020B0604020202020204" pitchFamily="34" charset="0"/>
                          <a:cs typeface="Arial" panose="020B0604020202020204" pitchFamily="34" charset="0"/>
                        </a:rPr>
                        <a:t> cum. Nostra. </a:t>
                      </a:r>
                      <a:r>
                        <a:rPr lang="en-US" sz="2200" b="0" i="0" dirty="0" err="1">
                          <a:solidFill>
                            <a:schemeClr val="bg1">
                              <a:lumMod val="50000"/>
                            </a:schemeClr>
                          </a:solidFill>
                          <a:latin typeface="Arial" panose="020B0604020202020204" pitchFamily="34" charset="0"/>
                          <a:cs typeface="Arial" panose="020B0604020202020204" pitchFamily="34" charset="0"/>
                        </a:rPr>
                        <a:t>Eget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aptent</a:t>
                      </a:r>
                      <a:r>
                        <a:rPr lang="en-US" sz="2200" b="0" i="0" dirty="0">
                          <a:solidFill>
                            <a:schemeClr val="bg1">
                              <a:lumMod val="50000"/>
                            </a:schemeClr>
                          </a:solidFill>
                          <a:latin typeface="Arial" panose="020B0604020202020204" pitchFamily="34" charset="0"/>
                          <a:cs typeface="Arial" panose="020B0604020202020204" pitchFamily="34" charset="0"/>
                        </a:rPr>
                        <a:t> dis nisi, </a:t>
                      </a:r>
                      <a:r>
                        <a:rPr lang="en-US" sz="2200" b="0" i="0" dirty="0" err="1">
                          <a:solidFill>
                            <a:schemeClr val="bg1">
                              <a:lumMod val="50000"/>
                            </a:schemeClr>
                          </a:solidFill>
                          <a:latin typeface="Arial" panose="020B0604020202020204" pitchFamily="34" charset="0"/>
                          <a:cs typeface="Arial" panose="020B0604020202020204" pitchFamily="34" charset="0"/>
                        </a:rPr>
                        <a:t>fringilla</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Tristique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consequat</a:t>
                      </a:r>
                      <a:r>
                        <a:rPr lang="en-US" sz="2200" b="0" i="0" dirty="0">
                          <a:solidFill>
                            <a:schemeClr val="bg1">
                              <a:lumMod val="50000"/>
                            </a:schemeClr>
                          </a:solidFill>
                          <a:latin typeface="Arial" panose="020B0604020202020204" pitchFamily="34" charset="0"/>
                          <a:cs typeface="Arial" panose="020B0604020202020204" pitchFamily="34" charset="0"/>
                        </a:rPr>
                        <a:t> magna </a:t>
                      </a:r>
                      <a:r>
                        <a:rPr lang="en-US" sz="2200" b="0" i="0" dirty="0" err="1">
                          <a:solidFill>
                            <a:schemeClr val="bg1">
                              <a:lumMod val="50000"/>
                            </a:schemeClr>
                          </a:solidFill>
                          <a:latin typeface="Arial" panose="020B0604020202020204" pitchFamily="34" charset="0"/>
                          <a:cs typeface="Arial" panose="020B0604020202020204" pitchFamily="34" charset="0"/>
                        </a:rPr>
                        <a:t>mauris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venenatis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torquent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dapibus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purus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feugiat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mauris</a:t>
                      </a:r>
                      <a:r>
                        <a:rPr lang="en-US" sz="2200" b="0" i="0" dirty="0">
                          <a:solidFill>
                            <a:schemeClr val="bg1">
                              <a:lumMod val="50000"/>
                            </a:schemeClr>
                          </a:solidFill>
                          <a:latin typeface="Arial" panose="020B0604020202020204" pitchFamily="34" charset="0"/>
                          <a:cs typeface="Arial" panose="020B0604020202020204" pitchFamily="34" charset="0"/>
                        </a:rPr>
                        <a:t>. Mi </a:t>
                      </a:r>
                      <a:r>
                        <a:rPr lang="en-US" sz="2200" b="0" i="0" dirty="0" err="1">
                          <a:solidFill>
                            <a:schemeClr val="bg1">
                              <a:lumMod val="50000"/>
                            </a:schemeClr>
                          </a:solidFill>
                          <a:latin typeface="Arial" panose="020B0604020202020204" pitchFamily="34" charset="0"/>
                          <a:cs typeface="Arial" panose="020B0604020202020204" pitchFamily="34" charset="0"/>
                        </a:rPr>
                        <a:t>feugiat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nibh</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luctus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donec</a:t>
                      </a:r>
                      <a:r>
                        <a:rPr lang="en-US" sz="2200" b="0" i="0" dirty="0">
                          <a:solidFill>
                            <a:schemeClr val="bg1">
                              <a:lumMod val="50000"/>
                            </a:schemeClr>
                          </a:solidFill>
                          <a:latin typeface="Arial" panose="020B0604020202020204" pitchFamily="34" charset="0"/>
                          <a:cs typeface="Arial" panose="020B0604020202020204" pitchFamily="34" charset="0"/>
                        </a:rPr>
                        <a:t> fames Nam </a:t>
                      </a:r>
                      <a:r>
                        <a:rPr lang="en-US" sz="2200" b="0" i="0" dirty="0" err="1">
                          <a:solidFill>
                            <a:schemeClr val="bg1">
                              <a:lumMod val="50000"/>
                            </a:schemeClr>
                          </a:solidFill>
                          <a:latin typeface="Arial" panose="020B0604020202020204" pitchFamily="34" charset="0"/>
                          <a:cs typeface="Arial" panose="020B0604020202020204" pitchFamily="34" charset="0"/>
                        </a:rPr>
                        <a:t>tempor</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eleifend</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amet</a:t>
                      </a:r>
                      <a:r>
                        <a:rPr lang="en-US" sz="2200" b="0" i="0" dirty="0">
                          <a:solidFill>
                            <a:schemeClr val="bg1">
                              <a:lumMod val="50000"/>
                            </a:schemeClr>
                          </a:solidFill>
                          <a:latin typeface="Arial" panose="020B0604020202020204" pitchFamily="34" charset="0"/>
                          <a:cs typeface="Arial" panose="020B0604020202020204" pitchFamily="34" charset="0"/>
                        </a:rPr>
                        <a:t> ligula </a:t>
                      </a:r>
                      <a:r>
                        <a:rPr lang="en-US" sz="2200" b="0" i="0" dirty="0" err="1">
                          <a:solidFill>
                            <a:schemeClr val="bg1">
                              <a:lumMod val="50000"/>
                            </a:schemeClr>
                          </a:solidFill>
                          <a:latin typeface="Arial" panose="020B0604020202020204" pitchFamily="34" charset="0"/>
                          <a:cs typeface="Arial" panose="020B0604020202020204" pitchFamily="34" charset="0"/>
                        </a:rPr>
                        <a:t>quisque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luctus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posuere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taciti</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enim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maecenas</a:t>
                      </a:r>
                      <a:r>
                        <a:rPr lang="en-US" sz="2200" b="0" i="0" dirty="0">
                          <a:solidFill>
                            <a:schemeClr val="bg1">
                              <a:lumMod val="50000"/>
                            </a:schemeClr>
                          </a:solidFill>
                          <a:latin typeface="Arial" panose="020B0604020202020204" pitchFamily="34" charset="0"/>
                          <a:cs typeface="Arial" panose="020B0604020202020204" pitchFamily="34" charset="0"/>
                        </a:rPr>
                        <a:t> id. A </a:t>
                      </a:r>
                      <a:r>
                        <a:rPr lang="en-US" sz="2200" b="0" i="0" dirty="0" err="1">
                          <a:solidFill>
                            <a:schemeClr val="bg1">
                              <a:lumMod val="50000"/>
                            </a:schemeClr>
                          </a:solidFill>
                          <a:latin typeface="Arial" panose="020B0604020202020204" pitchFamily="34" charset="0"/>
                          <a:cs typeface="Arial" panose="020B0604020202020204" pitchFamily="34" charset="0"/>
                        </a:rPr>
                        <a:t>dictumst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nullam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aliquam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ridiculus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eu</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Imperdiet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ultricies</a:t>
                      </a:r>
                      <a:r>
                        <a:rPr lang="en-US" sz="2200" b="0" i="0" dirty="0">
                          <a:solidFill>
                            <a:schemeClr val="bg1">
                              <a:lumMod val="50000"/>
                            </a:schemeClr>
                          </a:solidFill>
                          <a:latin typeface="Arial" panose="020B0604020202020204" pitchFamily="34" charset="0"/>
                          <a:cs typeface="Arial" panose="020B0604020202020204" pitchFamily="34" charset="0"/>
                        </a:rPr>
                        <a:t> integer </a:t>
                      </a:r>
                      <a:r>
                        <a:rPr lang="en-US" sz="2200" b="0" i="0" dirty="0" err="1">
                          <a:solidFill>
                            <a:schemeClr val="bg1">
                              <a:lumMod val="50000"/>
                            </a:schemeClr>
                          </a:solidFill>
                          <a:latin typeface="Arial" panose="020B0604020202020204" pitchFamily="34" charset="0"/>
                          <a:cs typeface="Arial" panose="020B0604020202020204" pitchFamily="34" charset="0"/>
                        </a:rPr>
                        <a:t>odio</a:t>
                      </a:r>
                      <a:r>
                        <a:rPr lang="en-US" sz="2200" b="0" i="0" dirty="0">
                          <a:solidFill>
                            <a:schemeClr val="bg1">
                              <a:lumMod val="50000"/>
                            </a:schemeClr>
                          </a:solidFill>
                          <a:latin typeface="Arial" panose="020B0604020202020204" pitchFamily="34" charset="0"/>
                          <a:cs typeface="Arial" panose="020B0604020202020204" pitchFamily="34" charset="0"/>
                        </a:rPr>
                        <a:t> porta </a:t>
                      </a:r>
                      <a:r>
                        <a:rPr lang="en-US" sz="2200" b="0" i="0" dirty="0" err="1">
                          <a:solidFill>
                            <a:schemeClr val="bg1">
                              <a:lumMod val="50000"/>
                            </a:schemeClr>
                          </a:solidFill>
                          <a:latin typeface="Arial" panose="020B0604020202020204" pitchFamily="34" charset="0"/>
                          <a:cs typeface="Arial" panose="020B0604020202020204" pitchFamily="34" charset="0"/>
                        </a:rPr>
                        <a:t>suscipit</a:t>
                      </a:r>
                      <a:r>
                        <a:rPr lang="en-US" sz="2200" b="0" i="0" dirty="0">
                          <a:solidFill>
                            <a:schemeClr val="bg1">
                              <a:lumMod val="50000"/>
                            </a:schemeClr>
                          </a:solidFill>
                          <a:latin typeface="Arial" panose="020B0604020202020204" pitchFamily="34" charset="0"/>
                          <a:cs typeface="Arial" panose="020B0604020202020204" pitchFamily="34" charset="0"/>
                        </a:rPr>
                        <a:t> in in </a:t>
                      </a:r>
                      <a:r>
                        <a:rPr lang="en-US" sz="2200" b="0" i="0" dirty="0" err="1">
                          <a:solidFill>
                            <a:schemeClr val="bg1">
                              <a:lumMod val="50000"/>
                            </a:schemeClr>
                          </a:solidFill>
                          <a:latin typeface="Arial" panose="020B0604020202020204" pitchFamily="34" charset="0"/>
                          <a:cs typeface="Arial" panose="020B0604020202020204" pitchFamily="34" charset="0"/>
                        </a:rPr>
                        <a:t>taciti</a:t>
                      </a:r>
                      <a:r>
                        <a:rPr lang="en-US" sz="2200" b="0" i="0" dirty="0">
                          <a:solidFill>
                            <a:schemeClr val="bg1">
                              <a:lumMod val="50000"/>
                            </a:schemeClr>
                          </a:solidFill>
                          <a:latin typeface="Arial" panose="020B0604020202020204" pitchFamily="34" charset="0"/>
                          <a:cs typeface="Arial" panose="020B0604020202020204" pitchFamily="34" charset="0"/>
                        </a:rPr>
                        <a:t> Cras </a:t>
                      </a:r>
                      <a:r>
                        <a:rPr lang="en-US" sz="2200" b="0" i="0" dirty="0" err="1">
                          <a:solidFill>
                            <a:schemeClr val="bg1">
                              <a:lumMod val="50000"/>
                            </a:schemeClr>
                          </a:solidFill>
                          <a:latin typeface="Arial" panose="020B0604020202020204" pitchFamily="34" charset="0"/>
                          <a:cs typeface="Arial" panose="020B0604020202020204" pitchFamily="34" charset="0"/>
                        </a:rPr>
                        <a:t>massa</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conubia</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curae</a:t>
                      </a:r>
                      <a:r>
                        <a:rPr lang="en-US" sz="2200" b="0" i="0" dirty="0">
                          <a:solidFill>
                            <a:schemeClr val="bg1">
                              <a:lumMod val="50000"/>
                            </a:schemeClr>
                          </a:solidFill>
                          <a:latin typeface="Arial" panose="020B0604020202020204" pitchFamily="34" charset="0"/>
                          <a:cs typeface="Arial" panose="020B0604020202020204" pitchFamily="34" charset="0"/>
                        </a:rPr>
                        <a:t>; dis </a:t>
                      </a:r>
                      <a:r>
                        <a:rPr lang="en-US" sz="2200" b="0" i="0" dirty="0" err="1">
                          <a:solidFill>
                            <a:schemeClr val="bg1">
                              <a:lumMod val="50000"/>
                            </a:schemeClr>
                          </a:solidFill>
                          <a:latin typeface="Arial" panose="020B0604020202020204" pitchFamily="34" charset="0"/>
                          <a:cs typeface="Arial" panose="020B0604020202020204" pitchFamily="34" charset="0"/>
                        </a:rPr>
                        <a:t>sollicitudin</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neque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hymenaeos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Ullamcorper</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imperdiet</a:t>
                      </a:r>
                      <a:r>
                        <a:rPr lang="en-US" sz="2200" b="0" i="0" dirty="0">
                          <a:solidFill>
                            <a:schemeClr val="bg1">
                              <a:lumMod val="50000"/>
                            </a:schemeClr>
                          </a:solidFill>
                          <a:latin typeface="Arial" panose="020B0604020202020204" pitchFamily="34" charset="0"/>
                          <a:cs typeface="Arial" panose="020B0604020202020204" pitchFamily="34" charset="0"/>
                        </a:rPr>
                        <a:t> et </a:t>
                      </a:r>
                      <a:r>
                        <a:rPr lang="en-US" sz="2200" b="0" i="0" dirty="0" err="1">
                          <a:solidFill>
                            <a:schemeClr val="bg1">
                              <a:lumMod val="50000"/>
                            </a:schemeClr>
                          </a:solidFill>
                          <a:latin typeface="Arial" panose="020B0604020202020204" pitchFamily="34" charset="0"/>
                          <a:cs typeface="Arial" panose="020B0604020202020204" pitchFamily="34" charset="0"/>
                        </a:rPr>
                        <a:t>taciti</a:t>
                      </a:r>
                      <a:r>
                        <a:rPr lang="en-US" sz="2200" b="0" i="0" dirty="0">
                          <a:solidFill>
                            <a:schemeClr val="bg1">
                              <a:lumMod val="50000"/>
                            </a:schemeClr>
                          </a:solidFill>
                          <a:latin typeface="Arial" panose="020B0604020202020204" pitchFamily="34" charset="0"/>
                          <a:cs typeface="Arial" panose="020B0604020202020204" pitchFamily="34" charset="0"/>
                        </a:rPr>
                        <a:t> per </a:t>
                      </a:r>
                      <a:r>
                        <a:rPr lang="en-US" sz="2200" b="0" i="0" dirty="0" err="1">
                          <a:solidFill>
                            <a:schemeClr val="bg1">
                              <a:lumMod val="50000"/>
                            </a:schemeClr>
                          </a:solidFill>
                          <a:latin typeface="Arial" panose="020B0604020202020204" pitchFamily="34" charset="0"/>
                          <a:cs typeface="Arial" panose="020B0604020202020204" pitchFamily="34" charset="0"/>
                        </a:rPr>
                        <a:t>bibendum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arcu</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metus</a:t>
                      </a:r>
                      <a:r>
                        <a:rPr lang="en-US" sz="2200" b="0" i="0" dirty="0">
                          <a:solidFill>
                            <a:schemeClr val="bg1">
                              <a:lumMod val="50000"/>
                            </a:schemeClr>
                          </a:solidFill>
                          <a:latin typeface="Arial" panose="020B0604020202020204" pitchFamily="34" charset="0"/>
                          <a:cs typeface="Arial" panose="020B0604020202020204" pitchFamily="34" charset="0"/>
                        </a:rPr>
                        <a:t> parturient </a:t>
                      </a:r>
                      <a:r>
                        <a:rPr lang="en-US" sz="2200" b="0" i="0" dirty="0" err="1">
                          <a:solidFill>
                            <a:schemeClr val="bg1">
                              <a:lumMod val="50000"/>
                            </a:schemeClr>
                          </a:solidFill>
                          <a:latin typeface="Arial" panose="020B0604020202020204" pitchFamily="34" charset="0"/>
                          <a:cs typeface="Arial" panose="020B0604020202020204" pitchFamily="34" charset="0"/>
                        </a:rPr>
                        <a:t>conubia</a:t>
                      </a:r>
                      <a:r>
                        <a:rPr lang="en-US" sz="2200" b="0" i="0" dirty="0">
                          <a:solidFill>
                            <a:schemeClr val="bg1">
                              <a:lumMod val="50000"/>
                            </a:schemeClr>
                          </a:solidFill>
                          <a:latin typeface="Arial" panose="020B0604020202020204" pitchFamily="34" charset="0"/>
                          <a:cs typeface="Arial" panose="020B0604020202020204" pitchFamily="34" charset="0"/>
                        </a:rPr>
                        <a:t> mus. </a:t>
                      </a:r>
                      <a:r>
                        <a:rPr lang="en-US" sz="2200" b="0" i="0" dirty="0" err="1">
                          <a:solidFill>
                            <a:schemeClr val="bg1">
                              <a:lumMod val="50000"/>
                            </a:schemeClr>
                          </a:solidFill>
                          <a:latin typeface="Arial" panose="020B0604020202020204" pitchFamily="34" charset="0"/>
                          <a:cs typeface="Arial" panose="020B0604020202020204" pitchFamily="34" charset="0"/>
                        </a:rPr>
                        <a:t>Primis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ridiculus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Imperdiet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Tempor</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sapien</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dignissim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consectetuer</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Lacus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habitasse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posuere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tortor</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aliquet</a:t>
                      </a:r>
                      <a:r>
                        <a:rPr lang="en-US" sz="2200" b="0" i="0" dirty="0">
                          <a:solidFill>
                            <a:schemeClr val="bg1">
                              <a:lumMod val="50000"/>
                            </a:schemeClr>
                          </a:solidFill>
                          <a:latin typeface="Arial" panose="020B0604020202020204" pitchFamily="34" charset="0"/>
                          <a:cs typeface="Arial" panose="020B0604020202020204" pitchFamily="34" charset="0"/>
                        </a:rPr>
                        <a:t>.</a:t>
                      </a:r>
                    </a:p>
                    <a:p>
                      <a:pPr algn="l" defTabSz="457200">
                        <a:lnSpc>
                          <a:spcPts val="3000"/>
                        </a:lnSpc>
                        <a:spcBef>
                          <a:spcPts val="1500"/>
                        </a:spcBef>
                        <a:spcAft>
                          <a:spcPts val="1500"/>
                        </a:spcAft>
                        <a:defRPr sz="2000"/>
                      </a:pPr>
                      <a:r>
                        <a:rPr lang="en-US" sz="2200" b="0" i="0" dirty="0" err="1">
                          <a:solidFill>
                            <a:schemeClr val="bg1">
                              <a:lumMod val="50000"/>
                            </a:schemeClr>
                          </a:solidFill>
                          <a:latin typeface="Arial" panose="020B0604020202020204" pitchFamily="34" charset="0"/>
                          <a:cs typeface="Arial" panose="020B0604020202020204" pitchFamily="34" charset="0"/>
                        </a:rPr>
                        <a:t>Dictumst</a:t>
                      </a:r>
                      <a:r>
                        <a:rPr lang="en-US" sz="2200" b="0" i="0" dirty="0">
                          <a:solidFill>
                            <a:schemeClr val="bg1">
                              <a:lumMod val="50000"/>
                            </a:schemeClr>
                          </a:solidFill>
                          <a:latin typeface="Arial" panose="020B0604020202020204" pitchFamily="34" charset="0"/>
                          <a:cs typeface="Arial" panose="020B0604020202020204" pitchFamily="34" charset="0"/>
                        </a:rPr>
                        <a:t> diam </a:t>
                      </a:r>
                      <a:r>
                        <a:rPr lang="en-US" sz="2200" b="0" i="0" dirty="0" err="1">
                          <a:solidFill>
                            <a:schemeClr val="bg1">
                              <a:lumMod val="50000"/>
                            </a:schemeClr>
                          </a:solidFill>
                          <a:latin typeface="Arial" panose="020B0604020202020204" pitchFamily="34" charset="0"/>
                          <a:cs typeface="Arial" panose="020B0604020202020204" pitchFamily="34" charset="0"/>
                        </a:rPr>
                        <a:t>tempor</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Aliquam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eleifend</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cras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luctus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Nibh</a:t>
                      </a:r>
                      <a:r>
                        <a:rPr lang="en-US" sz="2200" b="0" i="0" dirty="0">
                          <a:solidFill>
                            <a:schemeClr val="bg1">
                              <a:lumMod val="50000"/>
                            </a:schemeClr>
                          </a:solidFill>
                          <a:latin typeface="Arial" panose="020B0604020202020204" pitchFamily="34" charset="0"/>
                          <a:cs typeface="Arial" panose="020B0604020202020204" pitchFamily="34" charset="0"/>
                        </a:rPr>
                        <a:t> libero </a:t>
                      </a:r>
                      <a:r>
                        <a:rPr lang="en-US" sz="2200" b="0" i="0" dirty="0" err="1">
                          <a:solidFill>
                            <a:schemeClr val="bg1">
                              <a:lumMod val="50000"/>
                            </a:schemeClr>
                          </a:solidFill>
                          <a:latin typeface="Arial" panose="020B0604020202020204" pitchFamily="34" charset="0"/>
                          <a:cs typeface="Arial" panose="020B0604020202020204" pitchFamily="34" charset="0"/>
                        </a:rPr>
                        <a:t>fusce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leo</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quisque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Placerat</a:t>
                      </a:r>
                      <a:r>
                        <a:rPr lang="en-US" sz="2200" b="0" i="0" dirty="0">
                          <a:solidFill>
                            <a:schemeClr val="bg1">
                              <a:lumMod val="50000"/>
                            </a:schemeClr>
                          </a:solidFill>
                          <a:latin typeface="Arial" panose="020B0604020202020204" pitchFamily="34" charset="0"/>
                          <a:cs typeface="Arial" panose="020B0604020202020204" pitchFamily="34" charset="0"/>
                        </a:rPr>
                        <a:t> magna </a:t>
                      </a:r>
                      <a:r>
                        <a:rPr lang="en-US" sz="2200" b="0" i="0" dirty="0" err="1">
                          <a:solidFill>
                            <a:schemeClr val="bg1">
                              <a:lumMod val="50000"/>
                            </a:schemeClr>
                          </a:solidFill>
                          <a:latin typeface="Arial" panose="020B0604020202020204" pitchFamily="34" charset="0"/>
                          <a:cs typeface="Arial" panose="020B0604020202020204" pitchFamily="34" charset="0"/>
                        </a:rPr>
                        <a:t>quis</a:t>
                      </a:r>
                      <a:r>
                        <a:rPr lang="en-US" sz="2200" b="0" i="0" dirty="0">
                          <a:solidFill>
                            <a:schemeClr val="bg1">
                              <a:lumMod val="50000"/>
                            </a:schemeClr>
                          </a:solidFill>
                          <a:latin typeface="Arial" panose="020B0604020202020204" pitchFamily="34" charset="0"/>
                          <a:cs typeface="Arial" panose="020B0604020202020204" pitchFamily="34" charset="0"/>
                        </a:rPr>
                        <a:t> sed </a:t>
                      </a:r>
                      <a:r>
                        <a:rPr lang="en-US" sz="2200" b="0" i="0" dirty="0" err="1">
                          <a:solidFill>
                            <a:schemeClr val="bg1">
                              <a:lumMod val="50000"/>
                            </a:schemeClr>
                          </a:solidFill>
                          <a:latin typeface="Arial" panose="020B0604020202020204" pitchFamily="34" charset="0"/>
                          <a:cs typeface="Arial" panose="020B0604020202020204" pitchFamily="34" charset="0"/>
                        </a:rPr>
                        <a:t>lobortis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laoreet</a:t>
                      </a:r>
                      <a:r>
                        <a:rPr lang="en-US" sz="2200" b="0" i="0" dirty="0">
                          <a:solidFill>
                            <a:schemeClr val="bg1">
                              <a:lumMod val="50000"/>
                            </a:schemeClr>
                          </a:solidFill>
                          <a:latin typeface="Arial" panose="020B0604020202020204" pitchFamily="34" charset="0"/>
                          <a:cs typeface="Arial" panose="020B0604020202020204" pitchFamily="34" charset="0"/>
                        </a:rPr>
                        <a:t> nisi </a:t>
                      </a:r>
                      <a:r>
                        <a:rPr lang="en-US" sz="2200" b="0" i="0" dirty="0" err="1">
                          <a:solidFill>
                            <a:schemeClr val="bg1">
                              <a:lumMod val="50000"/>
                            </a:schemeClr>
                          </a:solidFill>
                          <a:latin typeface="Arial" panose="020B0604020202020204" pitchFamily="34" charset="0"/>
                          <a:cs typeface="Arial" panose="020B0604020202020204" pitchFamily="34" charset="0"/>
                        </a:rPr>
                        <a:t>fringilla</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feugiat</a:t>
                      </a:r>
                      <a:r>
                        <a:rPr lang="en-US" sz="2200" b="0" i="0" dirty="0">
                          <a:solidFill>
                            <a:schemeClr val="bg1">
                              <a:lumMod val="50000"/>
                            </a:schemeClr>
                          </a:solidFill>
                          <a:latin typeface="Arial" panose="020B0604020202020204" pitchFamily="34" charset="0"/>
                          <a:cs typeface="Arial" panose="020B0604020202020204" pitchFamily="34" charset="0"/>
                        </a:rPr>
                        <a:t>. Pretium </a:t>
                      </a:r>
                      <a:r>
                        <a:rPr lang="en-US" sz="2200" b="0" i="0" dirty="0" err="1">
                          <a:solidFill>
                            <a:schemeClr val="bg1">
                              <a:lumMod val="50000"/>
                            </a:schemeClr>
                          </a:solidFill>
                          <a:latin typeface="Arial" panose="020B0604020202020204" pitchFamily="34" charset="0"/>
                          <a:cs typeface="Arial" panose="020B0604020202020204" pitchFamily="34" charset="0"/>
                        </a:rPr>
                        <a:t>senectus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vivamus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est</a:t>
                      </a:r>
                      <a:r>
                        <a:rPr lang="en-US" sz="2200" b="0" i="0" dirty="0">
                          <a:solidFill>
                            <a:schemeClr val="bg1">
                              <a:lumMod val="50000"/>
                            </a:schemeClr>
                          </a:solidFill>
                          <a:latin typeface="Arial" panose="020B0604020202020204" pitchFamily="34" charset="0"/>
                          <a:cs typeface="Arial" panose="020B0604020202020204" pitchFamily="34" charset="0"/>
                        </a:rPr>
                        <a:t> ad, </a:t>
                      </a:r>
                      <a:r>
                        <a:rPr lang="en-US" sz="2200" b="0" i="0" dirty="0" err="1">
                          <a:solidFill>
                            <a:schemeClr val="bg1">
                              <a:lumMod val="50000"/>
                            </a:schemeClr>
                          </a:solidFill>
                          <a:latin typeface="Arial" panose="020B0604020202020204" pitchFamily="34" charset="0"/>
                          <a:cs typeface="Arial" panose="020B0604020202020204" pitchFamily="34" charset="0"/>
                        </a:rPr>
                        <a:t>natoque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phasellus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Consequat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vehicula</a:t>
                      </a:r>
                      <a:r>
                        <a:rPr lang="en-US" sz="2200" b="0" i="0" dirty="0">
                          <a:solidFill>
                            <a:schemeClr val="bg1">
                              <a:lumMod val="50000"/>
                            </a:schemeClr>
                          </a:solidFill>
                          <a:latin typeface="Arial" panose="020B0604020202020204" pitchFamily="34" charset="0"/>
                          <a:cs typeface="Arial" panose="020B0604020202020204" pitchFamily="34" charset="0"/>
                        </a:rPr>
                        <a:t> gravida gravida </a:t>
                      </a:r>
                      <a:r>
                        <a:rPr lang="en-US" sz="2200" b="0" i="0" dirty="0" err="1">
                          <a:solidFill>
                            <a:schemeClr val="bg1">
                              <a:lumMod val="50000"/>
                            </a:schemeClr>
                          </a:solidFill>
                          <a:latin typeface="Arial" panose="020B0604020202020204" pitchFamily="34" charset="0"/>
                          <a:cs typeface="Arial" panose="020B0604020202020204" pitchFamily="34" charset="0"/>
                        </a:rPr>
                        <a:t>luctus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posuere</a:t>
                      </a:r>
                      <a:r>
                        <a:rPr lang="en-US" sz="2200" b="0" i="0" dirty="0">
                          <a:solidFill>
                            <a:schemeClr val="bg1">
                              <a:lumMod val="50000"/>
                            </a:schemeClr>
                          </a:solidFill>
                          <a:latin typeface="Arial" panose="020B0604020202020204" pitchFamily="34" charset="0"/>
                          <a:cs typeface="Arial" panose="020B0604020202020204" pitchFamily="34" charset="0"/>
                        </a:rPr>
                        <a:t> dictum </a:t>
                      </a:r>
                      <a:r>
                        <a:rPr lang="en-US" sz="2200" b="0" i="0" dirty="0" err="1">
                          <a:solidFill>
                            <a:schemeClr val="bg1">
                              <a:lumMod val="50000"/>
                            </a:schemeClr>
                          </a:solidFill>
                          <a:latin typeface="Arial" panose="020B0604020202020204" pitchFamily="34" charset="0"/>
                          <a:cs typeface="Arial" panose="020B0604020202020204" pitchFamily="34" charset="0"/>
                        </a:rPr>
                        <a:t>mollis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bibendum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cubilia</a:t>
                      </a:r>
                      <a:r>
                        <a:rPr lang="en-US" sz="2200" b="0" i="0" dirty="0">
                          <a:solidFill>
                            <a:schemeClr val="bg1">
                              <a:lumMod val="50000"/>
                            </a:schemeClr>
                          </a:solidFill>
                          <a:latin typeface="Arial" panose="020B0604020202020204" pitchFamily="34" charset="0"/>
                          <a:cs typeface="Arial" panose="020B0604020202020204" pitchFamily="34" charset="0"/>
                        </a:rPr>
                        <a:t>. Cursus </a:t>
                      </a:r>
                      <a:r>
                        <a:rPr lang="en-US" sz="2200" b="0" i="0" dirty="0" err="1">
                          <a:solidFill>
                            <a:schemeClr val="bg1">
                              <a:lumMod val="50000"/>
                            </a:schemeClr>
                          </a:solidFill>
                          <a:latin typeface="Arial" panose="020B0604020202020204" pitchFamily="34" charset="0"/>
                          <a:cs typeface="Arial" panose="020B0604020202020204" pitchFamily="34" charset="0"/>
                        </a:rPr>
                        <a:t>mauris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vehicula</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torquent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ridiculus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eleifend</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bibendum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eu</a:t>
                      </a:r>
                      <a:r>
                        <a:rPr lang="en-US" sz="2200" b="0" i="0" dirty="0">
                          <a:solidFill>
                            <a:schemeClr val="bg1">
                              <a:lumMod val="50000"/>
                            </a:schemeClr>
                          </a:solidFill>
                          <a:latin typeface="Arial" panose="020B0604020202020204" pitchFamily="34" charset="0"/>
                          <a:cs typeface="Arial" panose="020B0604020202020204" pitchFamily="34" charset="0"/>
                        </a:rPr>
                        <a:t> pulvinar. Dis </a:t>
                      </a:r>
                      <a:r>
                        <a:rPr lang="en-US" sz="2200" b="0" i="0" dirty="0" err="1">
                          <a:solidFill>
                            <a:schemeClr val="bg1">
                              <a:lumMod val="50000"/>
                            </a:schemeClr>
                          </a:solidFill>
                          <a:latin typeface="Arial" panose="020B0604020202020204" pitchFamily="34" charset="0"/>
                          <a:cs typeface="Arial" panose="020B0604020202020204" pitchFamily="34" charset="0"/>
                        </a:rPr>
                        <a:t>mattis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adipiscing</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arcu</a:t>
                      </a:r>
                      <a:r>
                        <a:rPr lang="en-US" sz="2200" b="0" i="0" dirty="0">
                          <a:solidFill>
                            <a:schemeClr val="bg1">
                              <a:lumMod val="50000"/>
                            </a:schemeClr>
                          </a:solidFill>
                          <a:latin typeface="Arial" panose="020B0604020202020204" pitchFamily="34" charset="0"/>
                          <a:cs typeface="Arial" panose="020B0604020202020204" pitchFamily="34" charset="0"/>
                        </a:rPr>
                        <a:t> vel. </a:t>
                      </a:r>
                      <a:r>
                        <a:rPr lang="en-US" sz="2200" b="0" i="0" dirty="0" err="1">
                          <a:solidFill>
                            <a:schemeClr val="bg1">
                              <a:lumMod val="50000"/>
                            </a:schemeClr>
                          </a:solidFill>
                          <a:latin typeface="Arial" panose="020B0604020202020204" pitchFamily="34" charset="0"/>
                          <a:cs typeface="Arial" panose="020B0604020202020204" pitchFamily="34" charset="0"/>
                        </a:rPr>
                        <a:t>Accumsan</a:t>
                      </a:r>
                      <a:r>
                        <a:rPr lang="en-US" sz="2200" b="0" i="0" dirty="0">
                          <a:solidFill>
                            <a:schemeClr val="bg1">
                              <a:lumMod val="50000"/>
                            </a:schemeClr>
                          </a:solidFill>
                          <a:latin typeface="Arial" panose="020B0604020202020204" pitchFamily="34" charset="0"/>
                          <a:cs typeface="Arial" panose="020B0604020202020204" pitchFamily="34" charset="0"/>
                        </a:rPr>
                        <a:t> ligula </a:t>
                      </a:r>
                      <a:r>
                        <a:rPr lang="en-US" sz="2200" b="0" i="0" dirty="0" err="1">
                          <a:solidFill>
                            <a:schemeClr val="bg1">
                              <a:lumMod val="50000"/>
                            </a:schemeClr>
                          </a:solidFill>
                          <a:latin typeface="Arial" panose="020B0604020202020204" pitchFamily="34" charset="0"/>
                          <a:cs typeface="Arial" panose="020B0604020202020204" pitchFamily="34" charset="0"/>
                        </a:rPr>
                        <a:t>praesent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tristique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dignissim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Sollicitudin</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justo</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Dictumst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aenean</a:t>
                      </a:r>
                      <a:r>
                        <a:rPr lang="en-US" sz="2200" b="0" i="0" dirty="0">
                          <a:solidFill>
                            <a:schemeClr val="bg1">
                              <a:lumMod val="50000"/>
                            </a:schemeClr>
                          </a:solidFill>
                          <a:latin typeface="Arial" panose="020B0604020202020204" pitchFamily="34" charset="0"/>
                          <a:cs typeface="Arial" panose="020B0604020202020204" pitchFamily="34" charset="0"/>
                        </a:rPr>
                        <a:t> dolor a </a:t>
                      </a:r>
                      <a:r>
                        <a:rPr lang="en-US" sz="2200" b="0" i="0" dirty="0" err="1">
                          <a:solidFill>
                            <a:schemeClr val="bg1">
                              <a:lumMod val="50000"/>
                            </a:schemeClr>
                          </a:solidFill>
                          <a:latin typeface="Arial" panose="020B0604020202020204" pitchFamily="34" charset="0"/>
                          <a:cs typeface="Arial" panose="020B0604020202020204" pitchFamily="34" charset="0"/>
                        </a:rPr>
                        <a:t>risus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senectus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amet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ornare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dapibus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rutrum</a:t>
                      </a:r>
                      <a:r>
                        <a:rPr lang="en-US" sz="2200" b="0" i="0" dirty="0">
                          <a:solidFill>
                            <a:schemeClr val="bg1">
                              <a:lumMod val="50000"/>
                            </a:schemeClr>
                          </a:solidFill>
                          <a:latin typeface="Arial" panose="020B0604020202020204" pitchFamily="34" charset="0"/>
                          <a:cs typeface="Arial" panose="020B0604020202020204" pitchFamily="34" charset="0"/>
                        </a:rPr>
                        <a:t> dictum. Pulvinar, </a:t>
                      </a:r>
                      <a:r>
                        <a:rPr lang="en-US" sz="2200" b="0" i="0" dirty="0" err="1">
                          <a:solidFill>
                            <a:schemeClr val="bg1">
                              <a:lumMod val="50000"/>
                            </a:schemeClr>
                          </a:solidFill>
                          <a:latin typeface="Arial" panose="020B0604020202020204" pitchFamily="34" charset="0"/>
                          <a:cs typeface="Arial" panose="020B0604020202020204" pitchFamily="34" charset="0"/>
                        </a:rPr>
                        <a:t>pretium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eu</a:t>
                      </a:r>
                      <a:r>
                        <a:rPr lang="en-US" sz="2200" b="0" i="0" dirty="0">
                          <a:solidFill>
                            <a:schemeClr val="bg1">
                              <a:lumMod val="50000"/>
                            </a:schemeClr>
                          </a:solidFill>
                          <a:latin typeface="Arial" panose="020B0604020202020204" pitchFamily="34" charset="0"/>
                          <a:cs typeface="Arial" panose="020B0604020202020204" pitchFamily="34" charset="0"/>
                        </a:rPr>
                        <a:t> integer. </a:t>
                      </a:r>
                      <a:r>
                        <a:rPr lang="en-US" sz="2200" b="0" i="0" dirty="0" err="1">
                          <a:solidFill>
                            <a:schemeClr val="bg1">
                              <a:lumMod val="50000"/>
                            </a:schemeClr>
                          </a:solidFill>
                          <a:latin typeface="Arial" panose="020B0604020202020204" pitchFamily="34" charset="0"/>
                          <a:cs typeface="Arial" panose="020B0604020202020204" pitchFamily="34" charset="0"/>
                        </a:rPr>
                        <a:t>Inceptos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donec</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sollicitudin</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montes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tristique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tincidunt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nec</a:t>
                      </a:r>
                      <a:r>
                        <a:rPr lang="en-US" sz="2200" b="0" i="0" dirty="0">
                          <a:solidFill>
                            <a:schemeClr val="bg1">
                              <a:lumMod val="50000"/>
                            </a:schemeClr>
                          </a:solidFill>
                          <a:latin typeface="Arial" panose="020B0604020202020204" pitchFamily="34" charset="0"/>
                          <a:cs typeface="Arial" panose="020B0604020202020204" pitchFamily="34" charset="0"/>
                        </a:rPr>
                        <a:t> convallis </a:t>
                      </a:r>
                      <a:r>
                        <a:rPr lang="en-US" sz="2200" b="0" i="0" dirty="0" err="1">
                          <a:solidFill>
                            <a:schemeClr val="bg1">
                              <a:lumMod val="50000"/>
                            </a:schemeClr>
                          </a:solidFill>
                          <a:latin typeface="Arial" panose="020B0604020202020204" pitchFamily="34" charset="0"/>
                          <a:cs typeface="Arial" panose="020B0604020202020204" pitchFamily="34" charset="0"/>
                        </a:rPr>
                        <a:t>sociosqu</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velit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hymenaeos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netus</a:t>
                      </a:r>
                      <a:r>
                        <a:rPr lang="en-US" sz="2200" b="0" i="0" dirty="0">
                          <a:solidFill>
                            <a:schemeClr val="bg1">
                              <a:lumMod val="50000"/>
                            </a:schemeClr>
                          </a:solidFill>
                          <a:latin typeface="Arial" panose="020B0604020202020204" pitchFamily="34" charset="0"/>
                          <a:cs typeface="Arial" panose="020B0604020202020204" pitchFamily="34" charset="0"/>
                        </a:rPr>
                        <a:t> porta </a:t>
                      </a:r>
                      <a:r>
                        <a:rPr lang="en-US" sz="2200" b="0" i="0" dirty="0" err="1">
                          <a:solidFill>
                            <a:schemeClr val="bg1">
                              <a:lumMod val="50000"/>
                            </a:schemeClr>
                          </a:solidFill>
                          <a:latin typeface="Arial" panose="020B0604020202020204" pitchFamily="34" charset="0"/>
                          <a:cs typeface="Arial" panose="020B0604020202020204" pitchFamily="34" charset="0"/>
                        </a:rPr>
                        <a:t>pretium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Amet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nullam</a:t>
                      </a:r>
                      <a:r>
                        <a:rPr lang="en-US" sz="2200" b="0" i="0" dirty="0">
                          <a:solidFill>
                            <a:schemeClr val="bg1">
                              <a:lumMod val="50000"/>
                            </a:schemeClr>
                          </a:solidFill>
                          <a:latin typeface="Arial" panose="020B0604020202020204" pitchFamily="34" charset="0"/>
                          <a:cs typeface="Arial" panose="020B0604020202020204" pitchFamily="34" charset="0"/>
                        </a:rPr>
                        <a:t> gravida </a:t>
                      </a:r>
                      <a:r>
                        <a:rPr lang="en-US" sz="2200" b="0" i="0" dirty="0" err="1">
                          <a:solidFill>
                            <a:schemeClr val="bg1">
                              <a:lumMod val="50000"/>
                            </a:schemeClr>
                          </a:solidFill>
                          <a:latin typeface="Arial" panose="020B0604020202020204" pitchFamily="34" charset="0"/>
                          <a:cs typeface="Arial" panose="020B0604020202020204" pitchFamily="34" charset="0"/>
                        </a:rPr>
                        <a:t>Elit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maecenas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fringilla</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ultrices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nulla</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placerat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risus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quam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magnis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vehicula</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bibendum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porttitor</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venenatis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platea</a:t>
                      </a:r>
                      <a:r>
                        <a:rPr lang="en-US" sz="2200" b="0" i="0" dirty="0">
                          <a:solidFill>
                            <a:schemeClr val="bg1">
                              <a:lumMod val="50000"/>
                            </a:schemeClr>
                          </a:solidFill>
                          <a:latin typeface="Arial" panose="020B0604020202020204" pitchFamily="34" charset="0"/>
                          <a:cs typeface="Arial" panose="020B0604020202020204" pitchFamily="34" charset="0"/>
                        </a:rPr>
                        <a:t> ac </a:t>
                      </a:r>
                      <a:r>
                        <a:rPr lang="en-US" sz="2200" b="0" i="0" dirty="0" err="1">
                          <a:solidFill>
                            <a:schemeClr val="bg1">
                              <a:lumMod val="50000"/>
                            </a:schemeClr>
                          </a:solidFill>
                          <a:latin typeface="Arial" panose="020B0604020202020204" pitchFamily="34" charset="0"/>
                          <a:cs typeface="Arial" panose="020B0604020202020204" pitchFamily="34" charset="0"/>
                        </a:rPr>
                        <a:t>erat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velit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leo</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litora</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purus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ultrices</a:t>
                      </a:r>
                      <a:r>
                        <a:rPr lang="en-US" sz="2200" b="0" i="0" dirty="0">
                          <a:solidFill>
                            <a:schemeClr val="bg1">
                              <a:lumMod val="50000"/>
                            </a:schemeClr>
                          </a:solidFill>
                          <a:latin typeface="Arial" panose="020B0604020202020204" pitchFamily="34" charset="0"/>
                          <a:cs typeface="Arial" panose="020B0604020202020204" pitchFamily="34" charset="0"/>
                        </a:rPr>
                        <a:t> lacinia </a:t>
                      </a:r>
                      <a:r>
                        <a:rPr lang="en-US" sz="2200" b="0" i="0" dirty="0" err="1">
                          <a:solidFill>
                            <a:schemeClr val="bg1">
                              <a:lumMod val="50000"/>
                            </a:schemeClr>
                          </a:solidFill>
                          <a:latin typeface="Arial" panose="020B0604020202020204" pitchFamily="34" charset="0"/>
                          <a:cs typeface="Arial" panose="020B0604020202020204" pitchFamily="34" charset="0"/>
                        </a:rPr>
                        <a:t>euismod</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nascetur</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aliquam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vulputate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aenean</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curabitur</a:t>
                      </a:r>
                      <a:r>
                        <a:rPr lang="en-US" sz="2200" b="0" i="0" dirty="0">
                          <a:solidFill>
                            <a:schemeClr val="bg1">
                              <a:lumMod val="50000"/>
                            </a:schemeClr>
                          </a:solidFill>
                          <a:latin typeface="Arial" panose="020B0604020202020204" pitchFamily="34" charset="0"/>
                          <a:cs typeface="Arial" panose="020B0604020202020204" pitchFamily="34" charset="0"/>
                        </a:rPr>
                        <a:t>. In </a:t>
                      </a:r>
                      <a:r>
                        <a:rPr lang="en-US" sz="2200" b="0" i="0" dirty="0" err="1">
                          <a:solidFill>
                            <a:schemeClr val="bg1">
                              <a:lumMod val="50000"/>
                            </a:schemeClr>
                          </a:solidFill>
                          <a:latin typeface="Arial" panose="020B0604020202020204" pitchFamily="34" charset="0"/>
                          <a:cs typeface="Arial" panose="020B0604020202020204" pitchFamily="34" charset="0"/>
                        </a:rPr>
                        <a:t>hac</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penatibus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Quisque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eu</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eros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lobortis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urna</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maecenas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ridiculus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risus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litora</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tempor</a:t>
                      </a:r>
                      <a:r>
                        <a:rPr lang="en-US" sz="2200" b="0" i="0" dirty="0">
                          <a:solidFill>
                            <a:schemeClr val="bg1">
                              <a:lumMod val="50000"/>
                            </a:schemeClr>
                          </a:solidFill>
                          <a:latin typeface="Arial" panose="020B0604020202020204" pitchFamily="34" charset="0"/>
                          <a:cs typeface="Arial" panose="020B0604020202020204" pitchFamily="34" charset="0"/>
                        </a:rPr>
                        <a:t> cursus </a:t>
                      </a:r>
                      <a:r>
                        <a:rPr lang="en-US" sz="2200" b="0" i="0" dirty="0" err="1">
                          <a:solidFill>
                            <a:schemeClr val="bg1">
                              <a:lumMod val="50000"/>
                            </a:schemeClr>
                          </a:solidFill>
                          <a:latin typeface="Arial" panose="020B0604020202020204" pitchFamily="34" charset="0"/>
                          <a:cs typeface="Arial" panose="020B0604020202020204" pitchFamily="34" charset="0"/>
                        </a:rPr>
                        <a:t>nullam</a:t>
                      </a:r>
                      <a:r>
                        <a:rPr lang="en-US" sz="2200" b="0" i="0" dirty="0">
                          <a:solidFill>
                            <a:schemeClr val="bg1">
                              <a:lumMod val="50000"/>
                            </a:schemeClr>
                          </a:solidFill>
                          <a:latin typeface="Arial" panose="020B0604020202020204" pitchFamily="34" charset="0"/>
                          <a:cs typeface="Arial" panose="020B0604020202020204" pitchFamily="34" charset="0"/>
                        </a:rPr>
                        <a:t> mi </a:t>
                      </a:r>
                      <a:r>
                        <a:rPr lang="en-US" sz="2200" b="0" i="0" dirty="0" err="1">
                          <a:solidFill>
                            <a:schemeClr val="bg1">
                              <a:lumMod val="50000"/>
                            </a:schemeClr>
                          </a:solidFill>
                          <a:latin typeface="Arial" panose="020B0604020202020204" pitchFamily="34" charset="0"/>
                          <a:cs typeface="Arial" panose="020B0604020202020204" pitchFamily="34" charset="0"/>
                        </a:rPr>
                        <a:t>faucibus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torquent</a:t>
                      </a:r>
                      <a:r>
                        <a:rPr lang="en-US" sz="2200" b="0" i="0" dirty="0">
                          <a:solidFill>
                            <a:schemeClr val="bg1">
                              <a:lumMod val="50000"/>
                            </a:schemeClr>
                          </a:solidFill>
                          <a:latin typeface="Arial" panose="020B0604020202020204" pitchFamily="34" charset="0"/>
                          <a:cs typeface="Arial" panose="020B0604020202020204" pitchFamily="34" charset="0"/>
                        </a:rPr>
                        <a:t>. Fringilla </a:t>
                      </a:r>
                      <a:r>
                        <a:rPr lang="en-US" sz="2200" b="0" i="0" dirty="0" err="1">
                          <a:solidFill>
                            <a:schemeClr val="bg1">
                              <a:lumMod val="50000"/>
                            </a:schemeClr>
                          </a:solidFill>
                          <a:latin typeface="Arial" panose="020B0604020202020204" pitchFamily="34" charset="0"/>
                          <a:cs typeface="Arial" panose="020B0604020202020204" pitchFamily="34" charset="0"/>
                        </a:rPr>
                        <a:t>elit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volutpat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facilisi</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metus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molestie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pellentesque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suspendisse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vehicula</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hac</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quisque</a:t>
                      </a:r>
                      <a:r>
                        <a:rPr lang="en-US" sz="2200" b="0" i="0" dirty="0">
                          <a:solidFill>
                            <a:schemeClr val="bg1">
                              <a:lumMod val="50000"/>
                            </a:schemeClr>
                          </a:solidFill>
                          <a:latin typeface="Arial" panose="020B0604020202020204" pitchFamily="34" charset="0"/>
                          <a:cs typeface="Arial" panose="020B0604020202020204" pitchFamily="34" charset="0"/>
                        </a:rPr>
                        <a:t> vitae </a:t>
                      </a:r>
                      <a:r>
                        <a:rPr lang="en-US" sz="2200" b="0" i="0" dirty="0" err="1">
                          <a:solidFill>
                            <a:schemeClr val="bg1">
                              <a:lumMod val="50000"/>
                            </a:schemeClr>
                          </a:solidFill>
                          <a:latin typeface="Arial" panose="020B0604020202020204" pitchFamily="34" charset="0"/>
                          <a:cs typeface="Arial" panose="020B0604020202020204" pitchFamily="34" charset="0"/>
                        </a:rPr>
                        <a:t>commodo</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pede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tellus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dictumst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nascetur</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Sollicitudin</a:t>
                      </a:r>
                      <a:r>
                        <a:rPr lang="en-US" sz="2200" b="0" i="0" dirty="0">
                          <a:solidFill>
                            <a:schemeClr val="bg1">
                              <a:lumMod val="50000"/>
                            </a:schemeClr>
                          </a:solidFill>
                          <a:latin typeface="Arial" panose="020B0604020202020204" pitchFamily="34" charset="0"/>
                          <a:cs typeface="Arial" panose="020B0604020202020204" pitchFamily="34" charset="0"/>
                        </a:rPr>
                        <a:t> sed </a:t>
                      </a:r>
                      <a:r>
                        <a:rPr lang="en-US" sz="2200" b="0" i="0" dirty="0" err="1">
                          <a:solidFill>
                            <a:schemeClr val="bg1">
                              <a:lumMod val="50000"/>
                            </a:schemeClr>
                          </a:solidFill>
                          <a:latin typeface="Arial" panose="020B0604020202020204" pitchFamily="34" charset="0"/>
                          <a:cs typeface="Arial" panose="020B0604020202020204" pitchFamily="34" charset="0"/>
                        </a:rPr>
                        <a:t>augue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rhoncus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imperdiet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egestas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congue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venenatis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aenean</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Euismod</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Phasellus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euismod</a:t>
                      </a:r>
                      <a:r>
                        <a:rPr lang="en-US" sz="2200" b="0" i="0" dirty="0">
                          <a:solidFill>
                            <a:schemeClr val="bg1">
                              <a:lumMod val="50000"/>
                            </a:schemeClr>
                          </a:solidFill>
                          <a:latin typeface="Arial" panose="020B0604020202020204" pitchFamily="34" charset="0"/>
                          <a:cs typeface="Arial" panose="020B0604020202020204" pitchFamily="34" charset="0"/>
                        </a:rPr>
                        <a:t> ac </a:t>
                      </a:r>
                      <a:r>
                        <a:rPr lang="en-US" sz="2200" b="0" i="0" dirty="0" err="1">
                          <a:solidFill>
                            <a:schemeClr val="bg1">
                              <a:lumMod val="50000"/>
                            </a:schemeClr>
                          </a:solidFill>
                          <a:latin typeface="Arial" panose="020B0604020202020204" pitchFamily="34" charset="0"/>
                          <a:cs typeface="Arial" panose="020B0604020202020204" pitchFamily="34" charset="0"/>
                        </a:rPr>
                        <a:t>nec</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cubilia</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molestie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nascetur</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nam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hac</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rutrum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placerat</a:t>
                      </a:r>
                      <a:r>
                        <a:rPr lang="en-US" sz="2200" b="0" i="0" dirty="0">
                          <a:solidFill>
                            <a:schemeClr val="bg1">
                              <a:lumMod val="50000"/>
                            </a:schemeClr>
                          </a:solidFill>
                          <a:latin typeface="Arial" panose="020B0604020202020204" pitchFamily="34" charset="0"/>
                          <a:cs typeface="Arial" panose="020B0604020202020204" pitchFamily="34" charset="0"/>
                        </a:rPr>
                        <a:t> Fringilla mi, semper </a:t>
                      </a:r>
                      <a:r>
                        <a:rPr lang="en-US" sz="2200" b="0" i="0" dirty="0" err="1">
                          <a:solidFill>
                            <a:schemeClr val="bg1">
                              <a:lumMod val="50000"/>
                            </a:schemeClr>
                          </a:solidFill>
                          <a:latin typeface="Arial" panose="020B0604020202020204" pitchFamily="34" charset="0"/>
                          <a:cs typeface="Arial" panose="020B0604020202020204" pitchFamily="34" charset="0"/>
                        </a:rPr>
                        <a:t>netus</a:t>
                      </a:r>
                      <a:r>
                        <a:rPr lang="en-US" sz="2200" b="0" i="0" dirty="0">
                          <a:solidFill>
                            <a:schemeClr val="bg1">
                              <a:lumMod val="50000"/>
                            </a:schemeClr>
                          </a:solidFill>
                          <a:latin typeface="Arial" panose="020B0604020202020204" pitchFamily="34" charset="0"/>
                          <a:cs typeface="Arial" panose="020B0604020202020204" pitchFamily="34" charset="0"/>
                        </a:rPr>
                        <a:t> porta </a:t>
                      </a:r>
                      <a:r>
                        <a:rPr lang="en-US" sz="2200" b="0" i="0" dirty="0" err="1">
                          <a:solidFill>
                            <a:schemeClr val="bg1">
                              <a:lumMod val="50000"/>
                            </a:schemeClr>
                          </a:solidFill>
                          <a:latin typeface="Arial" panose="020B0604020202020204" pitchFamily="34" charset="0"/>
                          <a:cs typeface="Arial" panose="020B0604020202020204" pitchFamily="34" charset="0"/>
                        </a:rPr>
                        <a:t>est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ultrices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rutrum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placerat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odio</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fringilla</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Hac</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sollicitudin</a:t>
                      </a:r>
                      <a:r>
                        <a:rPr lang="en-US" sz="2200" b="0" i="0" dirty="0">
                          <a:solidFill>
                            <a:schemeClr val="bg1">
                              <a:lumMod val="50000"/>
                            </a:schemeClr>
                          </a:solidFill>
                          <a:latin typeface="Arial" panose="020B0604020202020204" pitchFamily="34" charset="0"/>
                          <a:cs typeface="Arial" panose="020B0604020202020204" pitchFamily="34" charset="0"/>
                        </a:rPr>
                        <a:t> vel </a:t>
                      </a:r>
                      <a:r>
                        <a:rPr lang="en-US" sz="2200" b="0" i="0" dirty="0" err="1">
                          <a:solidFill>
                            <a:schemeClr val="bg1">
                              <a:lumMod val="50000"/>
                            </a:schemeClr>
                          </a:solidFill>
                          <a:latin typeface="Arial" panose="020B0604020202020204" pitchFamily="34" charset="0"/>
                          <a:cs typeface="Arial" panose="020B0604020202020204" pitchFamily="34" charset="0"/>
                        </a:rPr>
                        <a:t>arcu</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Phasellus</a:t>
                      </a:r>
                      <a:r>
                        <a:rPr lang="en-US" sz="2200" b="0" i="0" dirty="0">
                          <a:solidFill>
                            <a:schemeClr val="bg1">
                              <a:lumMod val="50000"/>
                            </a:schemeClr>
                          </a:solidFill>
                          <a:latin typeface="Arial" panose="020B0604020202020204" pitchFamily="34" charset="0"/>
                          <a:cs typeface="Arial" panose="020B0604020202020204" pitchFamily="34" charset="0"/>
                        </a:rPr>
                        <a:t> fames. </a:t>
                      </a:r>
                      <a:r>
                        <a:rPr lang="en-US" sz="2200" b="0" i="0" dirty="0" err="1">
                          <a:solidFill>
                            <a:schemeClr val="bg1">
                              <a:lumMod val="50000"/>
                            </a:schemeClr>
                          </a:solidFill>
                          <a:latin typeface="Arial" panose="020B0604020202020204" pitchFamily="34" charset="0"/>
                          <a:cs typeface="Arial" panose="020B0604020202020204" pitchFamily="34" charset="0"/>
                        </a:rPr>
                        <a:t>Blandit</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Suscipit</a:t>
                      </a:r>
                      <a:r>
                        <a:rPr lang="en-US" sz="2200" b="0" i="0" dirty="0">
                          <a:solidFill>
                            <a:schemeClr val="bg1">
                              <a:lumMod val="50000"/>
                            </a:schemeClr>
                          </a:solidFill>
                          <a:latin typeface="Arial" panose="020B0604020202020204" pitchFamily="34" charset="0"/>
                          <a:cs typeface="Arial" panose="020B0604020202020204" pitchFamily="34" charset="0"/>
                        </a:rPr>
                        <a:t> semper dolor </a:t>
                      </a:r>
                      <a:r>
                        <a:rPr lang="en-US" sz="2200" b="0" i="0" dirty="0" err="1">
                          <a:solidFill>
                            <a:schemeClr val="bg1">
                              <a:lumMod val="50000"/>
                            </a:schemeClr>
                          </a:solidFill>
                          <a:latin typeface="Arial" panose="020B0604020202020204" pitchFamily="34" charset="0"/>
                          <a:cs typeface="Arial" panose="020B0604020202020204" pitchFamily="34" charset="0"/>
                        </a:rPr>
                        <a:t>lobortis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iaculis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congue</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arcu</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rutrum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sollicitudin</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leo</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Donec</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sagittis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sodales</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nullam</a:t>
                      </a:r>
                      <a:r>
                        <a:rPr lang="en-US" sz="2200" b="0" i="0" dirty="0">
                          <a:solidFill>
                            <a:schemeClr val="bg1">
                              <a:lumMod val="50000"/>
                            </a:schemeClr>
                          </a:solidFill>
                          <a:latin typeface="Arial" panose="020B0604020202020204" pitchFamily="34" charset="0"/>
                          <a:cs typeface="Arial" panose="020B0604020202020204" pitchFamily="34" charset="0"/>
                        </a:rPr>
                        <a:t> </a:t>
                      </a:r>
                      <a:r>
                        <a:rPr lang="en-US" sz="2200" b="0" i="0" dirty="0" err="1">
                          <a:solidFill>
                            <a:schemeClr val="bg1">
                              <a:lumMod val="50000"/>
                            </a:schemeClr>
                          </a:solidFill>
                          <a:latin typeface="Arial" panose="020B0604020202020204" pitchFamily="34" charset="0"/>
                          <a:cs typeface="Arial" panose="020B0604020202020204" pitchFamily="34" charset="0"/>
                        </a:rPr>
                        <a:t>consectetuer</a:t>
                      </a:r>
                      <a:r>
                        <a:rPr lang="en-US" sz="2200" b="0" i="0" dirty="0">
                          <a:solidFill>
                            <a:schemeClr val="bg1">
                              <a:lumMod val="50000"/>
                            </a:schemeClr>
                          </a:solidFill>
                          <a:latin typeface="Arial" panose="020B0604020202020204" pitchFamily="34" charset="0"/>
                          <a:cs typeface="Arial" panose="020B0604020202020204" pitchFamily="34" charset="0"/>
                        </a:rPr>
                        <a:t> dictum. </a:t>
                      </a:r>
                      <a:r>
                        <a:rPr lang="en-US" sz="2200" b="0" i="0" dirty="0" err="1">
                          <a:solidFill>
                            <a:schemeClr val="bg1">
                              <a:lumMod val="50000"/>
                            </a:schemeClr>
                          </a:solidFill>
                          <a:latin typeface="Arial" panose="020B0604020202020204" pitchFamily="34" charset="0"/>
                          <a:cs typeface="Arial" panose="020B0604020202020204" pitchFamily="34" charset="0"/>
                        </a:rPr>
                        <a:t>Lacus</a:t>
                      </a:r>
                      <a:r>
                        <a:rPr lang="en-US" sz="2200" b="0" i="0" dirty="0">
                          <a:solidFill>
                            <a:schemeClr val="bg1">
                              <a:lumMod val="50000"/>
                            </a:schemeClr>
                          </a:solidFill>
                          <a:latin typeface="Arial" panose="020B0604020202020204" pitchFamily="34" charset="0"/>
                          <a:cs typeface="Arial" panose="020B0604020202020204" pitchFamily="34" charset="0"/>
                        </a:rPr>
                        <a:t>.</a:t>
                      </a:r>
                    </a:p>
                  </a:txBody>
                  <a:tcPr marL="457200" marR="365760" marT="457200" marB="457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17808708"/>
                  </a:ext>
                </a:extLst>
              </a:tr>
            </a:tbl>
          </a:graphicData>
        </a:graphic>
      </p:graphicFrame>
      <p:sp>
        <p:nvSpPr>
          <p:cNvPr id="110"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a:t>
            </a:fld>
            <a:endParaRPr/>
          </a:p>
        </p:txBody>
      </p:sp>
      <p:sp>
        <p:nvSpPr>
          <p:cNvPr id="108" name="Text for Consideration (500 words)"/>
          <p:cNvSpPr txBox="1">
            <a:spLocks noGrp="1"/>
          </p:cNvSpPr>
          <p:nvPr>
            <p:ph type="title" idx="4294967295"/>
          </p:nvPr>
        </p:nvSpPr>
        <p:spPr>
          <a:xfrm>
            <a:off x="-287383" y="355600"/>
            <a:ext cx="25054560" cy="2035175"/>
          </a:xfrm>
          <a:prstGeom prst="rect">
            <a:avLst/>
          </a:prstGeom>
        </p:spPr>
        <p:txBody>
          <a:bodyPr>
            <a:noAutofit/>
          </a:bodyPr>
          <a:lstStyle/>
          <a:p>
            <a:r>
              <a:rPr dirty="0">
                <a:solidFill>
                  <a:srgbClr val="00AEEF"/>
                </a:solidFill>
              </a:rPr>
              <a:t>Text for Consideration (500 words)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 name="Image"/>
          <p:cNvPicPr>
            <a:picLocks noGrp="1" noChangeAspect="1"/>
          </p:cNvPicPr>
          <p:nvPr>
            <p:ph type="pic" idx="13"/>
          </p:nvPr>
        </p:nvPicPr>
        <p:blipFill rotWithShape="1">
          <a:blip r:embed="rId2" cstate="email">
            <a:extLst>
              <a:ext uri="{28A0092B-C50C-407E-A947-70E740481C1C}">
                <a14:useLocalDpi xmlns:a14="http://schemas.microsoft.com/office/drawing/2010/main"/>
              </a:ext>
            </a:extLst>
          </a:blip>
          <a:srcRect/>
          <a:stretch/>
        </p:blipFill>
        <p:spPr>
          <a:xfrm>
            <a:off x="416197" y="416475"/>
            <a:ext cx="11443064" cy="12881512"/>
          </a:xfrm>
          <a:prstGeom prst="rect">
            <a:avLst/>
          </a:prstGeom>
        </p:spPr>
      </p:pic>
      <p:sp>
        <p:nvSpPr>
          <p:cNvPr id="112" name="Mattis orci sodales semper ut, consectetuer. Gravida nec metus ridiculus venenatis posuere blandit erat. Bibendum senectus gravida. Scelerisque vehicula magna nam scelerisque hendrerit sapien praesent ante. Nascetur, vel ante. Vitae dolor cum viverra dui hymenaeos viverra Imperdiet eget, fames dui dapibus imperdiet aliquet. Purus scelerisque turpis imperdiet lobortis, per massa praesent.…"/>
          <p:cNvSpPr txBox="1">
            <a:spLocks noGrp="1"/>
          </p:cNvSpPr>
          <p:nvPr>
            <p:ph type="body" sz="half" idx="1"/>
          </p:nvPr>
        </p:nvSpPr>
        <p:spPr>
          <a:xfrm>
            <a:off x="12695279" y="2738448"/>
            <a:ext cx="11011265" cy="8628659"/>
          </a:xfrm>
          <a:prstGeom prst="rect">
            <a:avLst/>
          </a:prstGeom>
        </p:spPr>
        <p:txBody>
          <a:bodyPr>
            <a:noAutofit/>
          </a:bodyPr>
          <a:lstStyle/>
          <a:p>
            <a:pPr marL="0" indent="0">
              <a:lnSpc>
                <a:spcPts val="4800"/>
              </a:lnSpc>
              <a:spcBef>
                <a:spcPts val="2500"/>
              </a:spcBef>
              <a:spcAft>
                <a:spcPts val="2500"/>
              </a:spcAft>
              <a:buSzTx/>
              <a:buNone/>
              <a:defRPr sz="3200"/>
            </a:pPr>
            <a:r>
              <a:rPr sz="3200" dirty="0">
                <a:latin typeface="Arial" panose="020B0604020202020204" pitchFamily="34" charset="0"/>
                <a:cs typeface="Arial" panose="020B0604020202020204" pitchFamily="34" charset="0"/>
              </a:rPr>
              <a:t>Mattis </a:t>
            </a:r>
            <a:r>
              <a:rPr sz="3200" dirty="0" err="1">
                <a:latin typeface="Arial" panose="020B0604020202020204" pitchFamily="34" charset="0"/>
                <a:cs typeface="Arial" panose="020B0604020202020204" pitchFamily="34" charset="0"/>
              </a:rPr>
              <a:t>orci</a:t>
            </a:r>
            <a:r>
              <a:rPr sz="3200" dirty="0">
                <a:latin typeface="Arial" panose="020B0604020202020204" pitchFamily="34" charset="0"/>
                <a:cs typeface="Arial" panose="020B0604020202020204" pitchFamily="34" charset="0"/>
              </a:rPr>
              <a:t> </a:t>
            </a:r>
            <a:r>
              <a:rPr sz="3200" dirty="0" err="1">
                <a:latin typeface="Arial" panose="020B0604020202020204" pitchFamily="34" charset="0"/>
                <a:cs typeface="Arial" panose="020B0604020202020204" pitchFamily="34" charset="0"/>
              </a:rPr>
              <a:t>sodales</a:t>
            </a:r>
            <a:r>
              <a:rPr sz="3200" dirty="0">
                <a:latin typeface="Arial" panose="020B0604020202020204" pitchFamily="34" charset="0"/>
                <a:cs typeface="Arial" panose="020B0604020202020204" pitchFamily="34" charset="0"/>
              </a:rPr>
              <a:t> semper </a:t>
            </a:r>
            <a:r>
              <a:rPr sz="3200" dirty="0" err="1">
                <a:latin typeface="Arial" panose="020B0604020202020204" pitchFamily="34" charset="0"/>
                <a:cs typeface="Arial" panose="020B0604020202020204" pitchFamily="34" charset="0"/>
              </a:rPr>
              <a:t>ut</a:t>
            </a:r>
            <a:r>
              <a:rPr sz="3200" dirty="0">
                <a:latin typeface="Arial" panose="020B0604020202020204" pitchFamily="34" charset="0"/>
                <a:cs typeface="Arial" panose="020B0604020202020204" pitchFamily="34" charset="0"/>
              </a:rPr>
              <a:t>, </a:t>
            </a:r>
            <a:r>
              <a:rPr sz="3200" dirty="0" err="1">
                <a:latin typeface="Arial" panose="020B0604020202020204" pitchFamily="34" charset="0"/>
                <a:cs typeface="Arial" panose="020B0604020202020204" pitchFamily="34" charset="0"/>
              </a:rPr>
              <a:t>consectetuer</a:t>
            </a:r>
            <a:r>
              <a:rPr sz="3200" dirty="0">
                <a:latin typeface="Arial" panose="020B0604020202020204" pitchFamily="34" charset="0"/>
                <a:cs typeface="Arial" panose="020B0604020202020204" pitchFamily="34" charset="0"/>
              </a:rPr>
              <a:t>. Gravida </a:t>
            </a:r>
            <a:r>
              <a:rPr sz="3200" dirty="0" err="1">
                <a:latin typeface="Arial" panose="020B0604020202020204" pitchFamily="34" charset="0"/>
                <a:cs typeface="Arial" panose="020B0604020202020204" pitchFamily="34" charset="0"/>
              </a:rPr>
              <a:t>nec</a:t>
            </a:r>
            <a:r>
              <a:rPr sz="3200" dirty="0">
                <a:latin typeface="Arial" panose="020B0604020202020204" pitchFamily="34" charset="0"/>
                <a:cs typeface="Arial" panose="020B0604020202020204" pitchFamily="34" charset="0"/>
              </a:rPr>
              <a:t> </a:t>
            </a:r>
            <a:r>
              <a:rPr sz="3200" dirty="0" err="1">
                <a:latin typeface="Arial" panose="020B0604020202020204" pitchFamily="34" charset="0"/>
                <a:cs typeface="Arial" panose="020B0604020202020204" pitchFamily="34" charset="0"/>
              </a:rPr>
              <a:t>metus</a:t>
            </a:r>
            <a:r>
              <a:rPr sz="3200" dirty="0">
                <a:latin typeface="Arial" panose="020B0604020202020204" pitchFamily="34" charset="0"/>
                <a:cs typeface="Arial" panose="020B0604020202020204" pitchFamily="34" charset="0"/>
              </a:rPr>
              <a:t> </a:t>
            </a:r>
            <a:r>
              <a:rPr sz="3200" dirty="0" err="1">
                <a:latin typeface="Arial" panose="020B0604020202020204" pitchFamily="34" charset="0"/>
                <a:cs typeface="Arial" panose="020B0604020202020204" pitchFamily="34" charset="0"/>
              </a:rPr>
              <a:t>ridiculus</a:t>
            </a:r>
            <a:r>
              <a:rPr sz="3200" dirty="0">
                <a:latin typeface="Arial" panose="020B0604020202020204" pitchFamily="34" charset="0"/>
                <a:cs typeface="Arial" panose="020B0604020202020204" pitchFamily="34" charset="0"/>
              </a:rPr>
              <a:t> </a:t>
            </a:r>
            <a:r>
              <a:rPr sz="3200" dirty="0" err="1">
                <a:latin typeface="Arial" panose="020B0604020202020204" pitchFamily="34" charset="0"/>
                <a:cs typeface="Arial" panose="020B0604020202020204" pitchFamily="34" charset="0"/>
              </a:rPr>
              <a:t>venenatis</a:t>
            </a:r>
            <a:r>
              <a:rPr sz="3200" dirty="0">
                <a:latin typeface="Arial" panose="020B0604020202020204" pitchFamily="34" charset="0"/>
                <a:cs typeface="Arial" panose="020B0604020202020204" pitchFamily="34" charset="0"/>
              </a:rPr>
              <a:t> </a:t>
            </a:r>
            <a:r>
              <a:rPr sz="3200" dirty="0" err="1">
                <a:latin typeface="Arial" panose="020B0604020202020204" pitchFamily="34" charset="0"/>
                <a:cs typeface="Arial" panose="020B0604020202020204" pitchFamily="34" charset="0"/>
              </a:rPr>
              <a:t>posuere</a:t>
            </a:r>
            <a:r>
              <a:rPr sz="3200" dirty="0">
                <a:latin typeface="Arial" panose="020B0604020202020204" pitchFamily="34" charset="0"/>
                <a:cs typeface="Arial" panose="020B0604020202020204" pitchFamily="34" charset="0"/>
              </a:rPr>
              <a:t> </a:t>
            </a:r>
            <a:r>
              <a:rPr sz="3200" dirty="0" err="1">
                <a:latin typeface="Arial" panose="020B0604020202020204" pitchFamily="34" charset="0"/>
                <a:cs typeface="Arial" panose="020B0604020202020204" pitchFamily="34" charset="0"/>
              </a:rPr>
              <a:t>blandit</a:t>
            </a:r>
            <a:r>
              <a:rPr sz="3200" dirty="0">
                <a:latin typeface="Arial" panose="020B0604020202020204" pitchFamily="34" charset="0"/>
                <a:cs typeface="Arial" panose="020B0604020202020204" pitchFamily="34" charset="0"/>
              </a:rPr>
              <a:t> </a:t>
            </a:r>
            <a:r>
              <a:rPr sz="3200" dirty="0" err="1">
                <a:latin typeface="Arial" panose="020B0604020202020204" pitchFamily="34" charset="0"/>
                <a:cs typeface="Arial" panose="020B0604020202020204" pitchFamily="34" charset="0"/>
              </a:rPr>
              <a:t>erat</a:t>
            </a:r>
            <a:r>
              <a:rPr sz="3200" dirty="0">
                <a:latin typeface="Arial" panose="020B0604020202020204" pitchFamily="34" charset="0"/>
                <a:cs typeface="Arial" panose="020B0604020202020204" pitchFamily="34" charset="0"/>
              </a:rPr>
              <a:t>. Bibendum </a:t>
            </a:r>
            <a:r>
              <a:rPr sz="3200" dirty="0" err="1">
                <a:latin typeface="Arial" panose="020B0604020202020204" pitchFamily="34" charset="0"/>
                <a:cs typeface="Arial" panose="020B0604020202020204" pitchFamily="34" charset="0"/>
              </a:rPr>
              <a:t>senectus</a:t>
            </a:r>
            <a:r>
              <a:rPr sz="3200" dirty="0">
                <a:latin typeface="Arial" panose="020B0604020202020204" pitchFamily="34" charset="0"/>
                <a:cs typeface="Arial" panose="020B0604020202020204" pitchFamily="34" charset="0"/>
              </a:rPr>
              <a:t> gravida. </a:t>
            </a:r>
            <a:r>
              <a:rPr sz="3200" dirty="0" err="1">
                <a:latin typeface="Arial" panose="020B0604020202020204" pitchFamily="34" charset="0"/>
                <a:cs typeface="Arial" panose="020B0604020202020204" pitchFamily="34" charset="0"/>
              </a:rPr>
              <a:t>Scelerisque</a:t>
            </a:r>
            <a:r>
              <a:rPr sz="3200" dirty="0">
                <a:latin typeface="Arial" panose="020B0604020202020204" pitchFamily="34" charset="0"/>
                <a:cs typeface="Arial" panose="020B0604020202020204" pitchFamily="34" charset="0"/>
              </a:rPr>
              <a:t> </a:t>
            </a:r>
            <a:r>
              <a:rPr sz="3200" dirty="0" err="1">
                <a:latin typeface="Arial" panose="020B0604020202020204" pitchFamily="34" charset="0"/>
                <a:cs typeface="Arial" panose="020B0604020202020204" pitchFamily="34" charset="0"/>
              </a:rPr>
              <a:t>vehicula</a:t>
            </a:r>
            <a:r>
              <a:rPr sz="3200" dirty="0">
                <a:latin typeface="Arial" panose="020B0604020202020204" pitchFamily="34" charset="0"/>
                <a:cs typeface="Arial" panose="020B0604020202020204" pitchFamily="34" charset="0"/>
              </a:rPr>
              <a:t> magna </a:t>
            </a:r>
            <a:r>
              <a:rPr sz="3200" dirty="0" err="1">
                <a:latin typeface="Arial" panose="020B0604020202020204" pitchFamily="34" charset="0"/>
                <a:cs typeface="Arial" panose="020B0604020202020204" pitchFamily="34" charset="0"/>
              </a:rPr>
              <a:t>nam</a:t>
            </a:r>
            <a:r>
              <a:rPr sz="3200" dirty="0">
                <a:latin typeface="Arial" panose="020B0604020202020204" pitchFamily="34" charset="0"/>
                <a:cs typeface="Arial" panose="020B0604020202020204" pitchFamily="34" charset="0"/>
              </a:rPr>
              <a:t> </a:t>
            </a:r>
            <a:r>
              <a:rPr sz="3200" dirty="0" err="1">
                <a:latin typeface="Arial" panose="020B0604020202020204" pitchFamily="34" charset="0"/>
                <a:cs typeface="Arial" panose="020B0604020202020204" pitchFamily="34" charset="0"/>
              </a:rPr>
              <a:t>scelerisque</a:t>
            </a:r>
            <a:r>
              <a:rPr sz="3200" dirty="0">
                <a:latin typeface="Arial" panose="020B0604020202020204" pitchFamily="34" charset="0"/>
                <a:cs typeface="Arial" panose="020B0604020202020204" pitchFamily="34" charset="0"/>
              </a:rPr>
              <a:t> </a:t>
            </a:r>
            <a:r>
              <a:rPr sz="3200" dirty="0" err="1">
                <a:latin typeface="Arial" panose="020B0604020202020204" pitchFamily="34" charset="0"/>
                <a:cs typeface="Arial" panose="020B0604020202020204" pitchFamily="34" charset="0"/>
              </a:rPr>
              <a:t>hendrerit</a:t>
            </a:r>
            <a:r>
              <a:rPr sz="3200" dirty="0">
                <a:latin typeface="Arial" panose="020B0604020202020204" pitchFamily="34" charset="0"/>
                <a:cs typeface="Arial" panose="020B0604020202020204" pitchFamily="34" charset="0"/>
              </a:rPr>
              <a:t> </a:t>
            </a:r>
            <a:r>
              <a:rPr sz="3200" dirty="0" err="1">
                <a:latin typeface="Arial" panose="020B0604020202020204" pitchFamily="34" charset="0"/>
                <a:cs typeface="Arial" panose="020B0604020202020204" pitchFamily="34" charset="0"/>
              </a:rPr>
              <a:t>sapien</a:t>
            </a:r>
            <a:r>
              <a:rPr sz="3200" dirty="0">
                <a:latin typeface="Arial" panose="020B0604020202020204" pitchFamily="34" charset="0"/>
                <a:cs typeface="Arial" panose="020B0604020202020204" pitchFamily="34" charset="0"/>
              </a:rPr>
              <a:t> </a:t>
            </a:r>
            <a:r>
              <a:rPr sz="3200" dirty="0" err="1">
                <a:latin typeface="Arial" panose="020B0604020202020204" pitchFamily="34" charset="0"/>
                <a:cs typeface="Arial" panose="020B0604020202020204" pitchFamily="34" charset="0"/>
              </a:rPr>
              <a:t>praesent</a:t>
            </a:r>
            <a:r>
              <a:rPr sz="3200" dirty="0">
                <a:latin typeface="Arial" panose="020B0604020202020204" pitchFamily="34" charset="0"/>
                <a:cs typeface="Arial" panose="020B0604020202020204" pitchFamily="34" charset="0"/>
              </a:rPr>
              <a:t> ante. </a:t>
            </a:r>
            <a:r>
              <a:rPr sz="3200" dirty="0" err="1">
                <a:latin typeface="Arial" panose="020B0604020202020204" pitchFamily="34" charset="0"/>
                <a:cs typeface="Arial" panose="020B0604020202020204" pitchFamily="34" charset="0"/>
              </a:rPr>
              <a:t>Nascetur</a:t>
            </a:r>
            <a:r>
              <a:rPr sz="3200" dirty="0">
                <a:latin typeface="Arial" panose="020B0604020202020204" pitchFamily="34" charset="0"/>
                <a:cs typeface="Arial" panose="020B0604020202020204" pitchFamily="34" charset="0"/>
              </a:rPr>
              <a:t>, vel ante. Vitae dolor cum </a:t>
            </a:r>
            <a:r>
              <a:rPr sz="3200" dirty="0" err="1">
                <a:latin typeface="Arial" panose="020B0604020202020204" pitchFamily="34" charset="0"/>
                <a:cs typeface="Arial" panose="020B0604020202020204" pitchFamily="34" charset="0"/>
              </a:rPr>
              <a:t>viverra</a:t>
            </a:r>
            <a:r>
              <a:rPr sz="3200" dirty="0">
                <a:latin typeface="Arial" panose="020B0604020202020204" pitchFamily="34" charset="0"/>
                <a:cs typeface="Arial" panose="020B0604020202020204" pitchFamily="34" charset="0"/>
              </a:rPr>
              <a:t> dui </a:t>
            </a:r>
            <a:r>
              <a:rPr sz="3200" dirty="0" err="1">
                <a:latin typeface="Arial" panose="020B0604020202020204" pitchFamily="34" charset="0"/>
                <a:cs typeface="Arial" panose="020B0604020202020204" pitchFamily="34" charset="0"/>
              </a:rPr>
              <a:t>hymenaeos</a:t>
            </a:r>
            <a:r>
              <a:rPr sz="3200" dirty="0">
                <a:latin typeface="Arial" panose="020B0604020202020204" pitchFamily="34" charset="0"/>
                <a:cs typeface="Arial" panose="020B0604020202020204" pitchFamily="34" charset="0"/>
              </a:rPr>
              <a:t> </a:t>
            </a:r>
            <a:r>
              <a:rPr sz="3200" dirty="0" err="1">
                <a:latin typeface="Arial" panose="020B0604020202020204" pitchFamily="34" charset="0"/>
                <a:cs typeface="Arial" panose="020B0604020202020204" pitchFamily="34" charset="0"/>
              </a:rPr>
              <a:t>viverra</a:t>
            </a:r>
            <a:r>
              <a:rPr sz="3200" dirty="0">
                <a:latin typeface="Arial" panose="020B0604020202020204" pitchFamily="34" charset="0"/>
                <a:cs typeface="Arial" panose="020B0604020202020204" pitchFamily="34" charset="0"/>
              </a:rPr>
              <a:t> </a:t>
            </a:r>
            <a:r>
              <a:rPr sz="3200" dirty="0" err="1">
                <a:latin typeface="Arial" panose="020B0604020202020204" pitchFamily="34" charset="0"/>
                <a:cs typeface="Arial" panose="020B0604020202020204" pitchFamily="34" charset="0"/>
              </a:rPr>
              <a:t>Imperdiet</a:t>
            </a:r>
            <a:r>
              <a:rPr sz="3200" dirty="0">
                <a:latin typeface="Arial" panose="020B0604020202020204" pitchFamily="34" charset="0"/>
                <a:cs typeface="Arial" panose="020B0604020202020204" pitchFamily="34" charset="0"/>
              </a:rPr>
              <a:t> </a:t>
            </a:r>
            <a:r>
              <a:rPr sz="3200" dirty="0" err="1">
                <a:latin typeface="Arial" panose="020B0604020202020204" pitchFamily="34" charset="0"/>
                <a:cs typeface="Arial" panose="020B0604020202020204" pitchFamily="34" charset="0"/>
              </a:rPr>
              <a:t>eget</a:t>
            </a:r>
            <a:r>
              <a:rPr sz="3200" dirty="0">
                <a:latin typeface="Arial" panose="020B0604020202020204" pitchFamily="34" charset="0"/>
                <a:cs typeface="Arial" panose="020B0604020202020204" pitchFamily="34" charset="0"/>
              </a:rPr>
              <a:t>, fames dui </a:t>
            </a:r>
            <a:r>
              <a:rPr sz="3200" dirty="0" err="1">
                <a:latin typeface="Arial" panose="020B0604020202020204" pitchFamily="34" charset="0"/>
                <a:cs typeface="Arial" panose="020B0604020202020204" pitchFamily="34" charset="0"/>
              </a:rPr>
              <a:t>dapibus</a:t>
            </a:r>
            <a:r>
              <a:rPr sz="3200" dirty="0">
                <a:latin typeface="Arial" panose="020B0604020202020204" pitchFamily="34" charset="0"/>
                <a:cs typeface="Arial" panose="020B0604020202020204" pitchFamily="34" charset="0"/>
              </a:rPr>
              <a:t> </a:t>
            </a:r>
            <a:r>
              <a:rPr sz="3200" dirty="0" err="1">
                <a:latin typeface="Arial" panose="020B0604020202020204" pitchFamily="34" charset="0"/>
                <a:cs typeface="Arial" panose="020B0604020202020204" pitchFamily="34" charset="0"/>
              </a:rPr>
              <a:t>imperdiet</a:t>
            </a:r>
            <a:r>
              <a:rPr sz="3200" dirty="0">
                <a:latin typeface="Arial" panose="020B0604020202020204" pitchFamily="34" charset="0"/>
                <a:cs typeface="Arial" panose="020B0604020202020204" pitchFamily="34" charset="0"/>
              </a:rPr>
              <a:t> </a:t>
            </a:r>
            <a:r>
              <a:rPr sz="3200" dirty="0" err="1">
                <a:latin typeface="Arial" panose="020B0604020202020204" pitchFamily="34" charset="0"/>
                <a:cs typeface="Arial" panose="020B0604020202020204" pitchFamily="34" charset="0"/>
              </a:rPr>
              <a:t>aliquet</a:t>
            </a:r>
            <a:r>
              <a:rPr sz="3200" dirty="0">
                <a:latin typeface="Arial" panose="020B0604020202020204" pitchFamily="34" charset="0"/>
                <a:cs typeface="Arial" panose="020B0604020202020204" pitchFamily="34" charset="0"/>
              </a:rPr>
              <a:t>. Purus </a:t>
            </a:r>
            <a:r>
              <a:rPr sz="3200" dirty="0" err="1">
                <a:latin typeface="Arial" panose="020B0604020202020204" pitchFamily="34" charset="0"/>
                <a:cs typeface="Arial" panose="020B0604020202020204" pitchFamily="34" charset="0"/>
              </a:rPr>
              <a:t>scelerisque</a:t>
            </a:r>
            <a:r>
              <a:rPr sz="3200" dirty="0">
                <a:latin typeface="Arial" panose="020B0604020202020204" pitchFamily="34" charset="0"/>
                <a:cs typeface="Arial" panose="020B0604020202020204" pitchFamily="34" charset="0"/>
              </a:rPr>
              <a:t> </a:t>
            </a:r>
            <a:r>
              <a:rPr sz="3200" dirty="0" err="1">
                <a:latin typeface="Arial" panose="020B0604020202020204" pitchFamily="34" charset="0"/>
                <a:cs typeface="Arial" panose="020B0604020202020204" pitchFamily="34" charset="0"/>
              </a:rPr>
              <a:t>turpis</a:t>
            </a:r>
            <a:r>
              <a:rPr sz="3200" dirty="0">
                <a:latin typeface="Arial" panose="020B0604020202020204" pitchFamily="34" charset="0"/>
                <a:cs typeface="Arial" panose="020B0604020202020204" pitchFamily="34" charset="0"/>
              </a:rPr>
              <a:t> </a:t>
            </a:r>
            <a:r>
              <a:rPr sz="3200" dirty="0" err="1">
                <a:latin typeface="Arial" panose="020B0604020202020204" pitchFamily="34" charset="0"/>
                <a:cs typeface="Arial" panose="020B0604020202020204" pitchFamily="34" charset="0"/>
              </a:rPr>
              <a:t>imperdiet</a:t>
            </a:r>
            <a:r>
              <a:rPr sz="3200" dirty="0">
                <a:latin typeface="Arial" panose="020B0604020202020204" pitchFamily="34" charset="0"/>
                <a:cs typeface="Arial" panose="020B0604020202020204" pitchFamily="34" charset="0"/>
              </a:rPr>
              <a:t> </a:t>
            </a:r>
            <a:r>
              <a:rPr sz="3200" dirty="0" err="1">
                <a:latin typeface="Arial" panose="020B0604020202020204" pitchFamily="34" charset="0"/>
                <a:cs typeface="Arial" panose="020B0604020202020204" pitchFamily="34" charset="0"/>
              </a:rPr>
              <a:t>lobortis</a:t>
            </a:r>
            <a:r>
              <a:rPr sz="3200" dirty="0">
                <a:latin typeface="Arial" panose="020B0604020202020204" pitchFamily="34" charset="0"/>
                <a:cs typeface="Arial" panose="020B0604020202020204" pitchFamily="34" charset="0"/>
              </a:rPr>
              <a:t>, per </a:t>
            </a:r>
            <a:r>
              <a:rPr sz="3200" dirty="0" err="1">
                <a:latin typeface="Arial" panose="020B0604020202020204" pitchFamily="34" charset="0"/>
                <a:cs typeface="Arial" panose="020B0604020202020204" pitchFamily="34" charset="0"/>
              </a:rPr>
              <a:t>massa</a:t>
            </a:r>
            <a:r>
              <a:rPr sz="3200" dirty="0">
                <a:latin typeface="Arial" panose="020B0604020202020204" pitchFamily="34" charset="0"/>
                <a:cs typeface="Arial" panose="020B0604020202020204" pitchFamily="34" charset="0"/>
              </a:rPr>
              <a:t> </a:t>
            </a:r>
            <a:r>
              <a:rPr sz="3200" dirty="0" err="1">
                <a:latin typeface="Arial" panose="020B0604020202020204" pitchFamily="34" charset="0"/>
                <a:cs typeface="Arial" panose="020B0604020202020204" pitchFamily="34" charset="0"/>
              </a:rPr>
              <a:t>praesent</a:t>
            </a:r>
            <a:r>
              <a:rPr sz="3200" dirty="0">
                <a:latin typeface="Arial" panose="020B0604020202020204" pitchFamily="34" charset="0"/>
                <a:cs typeface="Arial" panose="020B0604020202020204" pitchFamily="34" charset="0"/>
              </a:rPr>
              <a:t>.</a:t>
            </a:r>
          </a:p>
          <a:p>
            <a:pPr>
              <a:lnSpc>
                <a:spcPts val="4800"/>
              </a:lnSpc>
              <a:spcBef>
                <a:spcPts val="2500"/>
              </a:spcBef>
              <a:spcAft>
                <a:spcPts val="2500"/>
              </a:spcAft>
              <a:buClr>
                <a:srgbClr val="00AEEF"/>
              </a:buClr>
              <a:buSzPct val="140000"/>
              <a:defRPr sz="3200"/>
            </a:pPr>
            <a:r>
              <a:rPr sz="3200" dirty="0">
                <a:latin typeface="Arial" panose="020B0604020202020204" pitchFamily="34" charset="0"/>
                <a:cs typeface="Arial" panose="020B0604020202020204" pitchFamily="34" charset="0"/>
              </a:rPr>
              <a:t>Bulleted List</a:t>
            </a:r>
          </a:p>
          <a:p>
            <a:pPr>
              <a:lnSpc>
                <a:spcPts val="4800"/>
              </a:lnSpc>
              <a:spcBef>
                <a:spcPts val="2500"/>
              </a:spcBef>
              <a:spcAft>
                <a:spcPts val="2500"/>
              </a:spcAft>
              <a:buClr>
                <a:srgbClr val="00AEEF"/>
              </a:buClr>
              <a:buSzPct val="140000"/>
              <a:defRPr sz="3200"/>
            </a:pPr>
            <a:r>
              <a:rPr sz="3200" dirty="0">
                <a:latin typeface="Arial" panose="020B0604020202020204" pitchFamily="34" charset="0"/>
                <a:cs typeface="Arial" panose="020B0604020202020204" pitchFamily="34" charset="0"/>
              </a:rPr>
              <a:t>Describe Image</a:t>
            </a:r>
          </a:p>
          <a:p>
            <a:pPr>
              <a:lnSpc>
                <a:spcPts val="4800"/>
              </a:lnSpc>
              <a:spcBef>
                <a:spcPts val="2500"/>
              </a:spcBef>
              <a:spcAft>
                <a:spcPts val="2500"/>
              </a:spcAft>
              <a:buClr>
                <a:srgbClr val="00AEEF"/>
              </a:buClr>
              <a:buSzPct val="140000"/>
              <a:defRPr sz="3200"/>
            </a:pPr>
            <a:r>
              <a:rPr sz="3200" dirty="0">
                <a:latin typeface="Arial" panose="020B0604020202020204" pitchFamily="34" charset="0"/>
                <a:cs typeface="Arial" panose="020B0604020202020204" pitchFamily="34" charset="0"/>
              </a:rPr>
              <a:t>Short and sweet</a:t>
            </a:r>
          </a:p>
        </p:txBody>
      </p:sp>
      <p:sp>
        <p:nvSpPr>
          <p:cNvPr id="114" name="One Half Page Image"/>
          <p:cNvSpPr txBox="1">
            <a:spLocks noGrp="1"/>
          </p:cNvSpPr>
          <p:nvPr>
            <p:ph type="title"/>
          </p:nvPr>
        </p:nvSpPr>
        <p:spPr>
          <a:xfrm>
            <a:off x="12695279" y="1164773"/>
            <a:ext cx="10223501" cy="1235539"/>
          </a:xfrm>
          <a:prstGeom prst="rect">
            <a:avLst/>
          </a:prstGeom>
        </p:spPr>
        <p:txBody>
          <a:bodyPr/>
          <a:lstStyle/>
          <a:p>
            <a:r>
              <a:rPr dirty="0"/>
              <a:t>One Half Page Image</a:t>
            </a:r>
          </a:p>
        </p:txBody>
      </p:sp>
      <p:sp>
        <p:nvSpPr>
          <p:cNvPr id="115" name="Slide Number"/>
          <p:cNvSpPr txBox="1">
            <a:spLocks noGrp="1"/>
          </p:cNvSpPr>
          <p:nvPr>
            <p:ph type="sldNum" sz="quarter" idx="2"/>
          </p:nvPr>
        </p:nvSpPr>
        <p:spPr>
          <a:xfrm>
            <a:off x="23548576" y="12831888"/>
            <a:ext cx="227280" cy="33700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4</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lide Number"/>
          <p:cNvSpPr txBox="1">
            <a:spLocks noGrp="1"/>
          </p:cNvSpPr>
          <p:nvPr>
            <p:ph type="sldNum" sz="quarter" idx="2"/>
          </p:nvPr>
        </p:nvSpPr>
        <p:spPr>
          <a:xfrm>
            <a:off x="23436696" y="12822373"/>
            <a:ext cx="227280" cy="33700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5</a:t>
            </a:fld>
            <a:endParaRPr dirty="0"/>
          </a:p>
        </p:txBody>
      </p:sp>
      <p:pic>
        <p:nvPicPr>
          <p:cNvPr id="5" name="Picture Placeholder 4" descr="A view of the side of a building&#10;&#10;Description automatically generated">
            <a:extLst>
              <a:ext uri="{FF2B5EF4-FFF2-40B4-BE49-F238E27FC236}">
                <a16:creationId xmlns:a16="http://schemas.microsoft.com/office/drawing/2014/main" id="{6F25105A-F09D-2341-8E2D-7E09AC15DC97}"/>
              </a:ext>
            </a:extLst>
          </p:cNvPr>
          <p:cNvPicPr>
            <a:picLocks noGrp="1"/>
          </p:cNvPicPr>
          <p:nvPr>
            <p:ph type="pic" idx="13"/>
          </p:nvPr>
        </p:nvPicPr>
        <p:blipFill rotWithShape="1">
          <a:blip r:embed="rId3" cstate="email">
            <a:extLst>
              <a:ext uri="{28A0092B-C50C-407E-A947-70E740481C1C}">
                <a14:useLocalDpi xmlns:a14="http://schemas.microsoft.com/office/drawing/2010/main"/>
              </a:ext>
            </a:extLst>
          </a:blip>
          <a:srcRect/>
          <a:stretch/>
        </p:blipFill>
        <p:spPr>
          <a:xfrm>
            <a:off x="437014" y="444135"/>
            <a:ext cx="23518368" cy="9953900"/>
          </a:xfrm>
        </p:spPr>
      </p:pic>
      <p:sp>
        <p:nvSpPr>
          <p:cNvPr id="8" name="One Full Page Image…">
            <a:extLst>
              <a:ext uri="{FF2B5EF4-FFF2-40B4-BE49-F238E27FC236}">
                <a16:creationId xmlns:a16="http://schemas.microsoft.com/office/drawing/2014/main" id="{C78DA217-C46E-284F-A8D2-07583DA0EE44}"/>
              </a:ext>
            </a:extLst>
          </p:cNvPr>
          <p:cNvSpPr txBox="1">
            <a:spLocks/>
          </p:cNvSpPr>
          <p:nvPr/>
        </p:nvSpPr>
        <p:spPr>
          <a:xfrm>
            <a:off x="437015" y="10607042"/>
            <a:ext cx="23509972" cy="2424339"/>
          </a:xfrm>
          <a:prstGeom prst="rect">
            <a:avLst/>
          </a:prstGeom>
        </p:spPr>
        <p:txBody>
          <a:bodyPr lIns="914400" anchor="ctr" anchorCtr="0">
            <a:noAutofit/>
          </a:bodyPr>
          <a:lstStyle>
            <a:lvl1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5pPr>
            <a:lvl6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6pPr>
            <a:lvl7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7pPr>
            <a:lvl8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8pPr>
            <a:lvl9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spcBef>
                <a:spcPts val="1400"/>
              </a:spcBef>
              <a:defRPr b="1">
                <a:solidFill>
                  <a:srgbClr val="009CDB"/>
                </a:solidFill>
              </a:defRPr>
            </a:pPr>
            <a:r>
              <a:rPr lang="en-US" sz="4000" b="1" dirty="0">
                <a:solidFill>
                  <a:srgbClr val="00AEEF"/>
                </a:solidFill>
                <a:latin typeface="Arial" panose="020B0604020202020204" pitchFamily="34" charset="0"/>
                <a:cs typeface="Arial" panose="020B0604020202020204" pitchFamily="34" charset="0"/>
              </a:rPr>
              <a:t>¾ Page Image</a:t>
            </a:r>
          </a:p>
          <a:p>
            <a:pPr hangingPunct="1">
              <a:lnSpc>
                <a:spcPts val="4640"/>
              </a:lnSpc>
              <a:spcBef>
                <a:spcPts val="1400"/>
              </a:spcBef>
              <a:spcAft>
                <a:spcPts val="1400"/>
              </a:spcAft>
            </a:pPr>
            <a:r>
              <a:rPr lang="en-US" sz="3200" dirty="0">
                <a:solidFill>
                  <a:schemeClr val="bg1">
                    <a:lumMod val="50000"/>
                  </a:schemeClr>
                </a:solidFill>
                <a:latin typeface="Arial" panose="020B0604020202020204" pitchFamily="34" charset="0"/>
                <a:cs typeface="Arial" panose="020B0604020202020204" pitchFamily="34" charset="0"/>
              </a:rPr>
              <a:t>Mattis </a:t>
            </a:r>
            <a:r>
              <a:rPr lang="en-US" sz="3200" dirty="0" err="1">
                <a:solidFill>
                  <a:schemeClr val="bg1">
                    <a:lumMod val="50000"/>
                  </a:schemeClr>
                </a:solidFill>
                <a:latin typeface="Arial" panose="020B0604020202020204" pitchFamily="34" charset="0"/>
                <a:cs typeface="Arial" panose="020B0604020202020204" pitchFamily="34" charset="0"/>
              </a:rPr>
              <a:t>orci</a:t>
            </a:r>
            <a:r>
              <a:rPr lang="en-US" sz="3200" dirty="0">
                <a:solidFill>
                  <a:schemeClr val="bg1">
                    <a:lumMod val="50000"/>
                  </a:schemeClr>
                </a:solidFill>
                <a:latin typeface="Arial" panose="020B0604020202020204" pitchFamily="34" charset="0"/>
                <a:cs typeface="Arial" panose="020B0604020202020204" pitchFamily="34" charset="0"/>
              </a:rPr>
              <a:t> </a:t>
            </a:r>
            <a:r>
              <a:rPr lang="en-US" sz="3200" dirty="0" err="1">
                <a:solidFill>
                  <a:schemeClr val="bg1">
                    <a:lumMod val="50000"/>
                  </a:schemeClr>
                </a:solidFill>
                <a:latin typeface="Arial" panose="020B0604020202020204" pitchFamily="34" charset="0"/>
                <a:cs typeface="Arial" panose="020B0604020202020204" pitchFamily="34" charset="0"/>
              </a:rPr>
              <a:t>sodales</a:t>
            </a:r>
            <a:r>
              <a:rPr lang="en-US" sz="3200" dirty="0">
                <a:solidFill>
                  <a:schemeClr val="bg1">
                    <a:lumMod val="50000"/>
                  </a:schemeClr>
                </a:solidFill>
                <a:latin typeface="Arial" panose="020B0604020202020204" pitchFamily="34" charset="0"/>
                <a:cs typeface="Arial" panose="020B0604020202020204" pitchFamily="34" charset="0"/>
              </a:rPr>
              <a:t> semper </a:t>
            </a:r>
            <a:r>
              <a:rPr lang="en-US" sz="3200" dirty="0" err="1">
                <a:solidFill>
                  <a:schemeClr val="bg1">
                    <a:lumMod val="50000"/>
                  </a:schemeClr>
                </a:solidFill>
                <a:latin typeface="Arial" panose="020B0604020202020204" pitchFamily="34" charset="0"/>
                <a:cs typeface="Arial" panose="020B0604020202020204" pitchFamily="34" charset="0"/>
              </a:rPr>
              <a:t>ut</a:t>
            </a:r>
            <a:r>
              <a:rPr lang="en-US" sz="3200" dirty="0">
                <a:solidFill>
                  <a:schemeClr val="bg1">
                    <a:lumMod val="50000"/>
                  </a:schemeClr>
                </a:solidFill>
                <a:latin typeface="Arial" panose="020B0604020202020204" pitchFamily="34" charset="0"/>
                <a:cs typeface="Arial" panose="020B0604020202020204" pitchFamily="34" charset="0"/>
              </a:rPr>
              <a:t>, </a:t>
            </a:r>
            <a:r>
              <a:rPr lang="en-US" sz="3200" dirty="0" err="1">
                <a:solidFill>
                  <a:schemeClr val="bg1">
                    <a:lumMod val="50000"/>
                  </a:schemeClr>
                </a:solidFill>
                <a:latin typeface="Arial" panose="020B0604020202020204" pitchFamily="34" charset="0"/>
                <a:cs typeface="Arial" panose="020B0604020202020204" pitchFamily="34" charset="0"/>
              </a:rPr>
              <a:t>consectetuer</a:t>
            </a:r>
            <a:r>
              <a:rPr lang="en-US" sz="3200" dirty="0">
                <a:solidFill>
                  <a:schemeClr val="bg1">
                    <a:lumMod val="50000"/>
                  </a:schemeClr>
                </a:solidFill>
                <a:latin typeface="Arial" panose="020B0604020202020204" pitchFamily="34" charset="0"/>
                <a:cs typeface="Arial" panose="020B0604020202020204" pitchFamily="34" charset="0"/>
              </a:rPr>
              <a:t>.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 name="Image"/>
          <p:cNvPicPr>
            <a:picLocks noGrp="1"/>
          </p:cNvPicPr>
          <p:nvPr>
            <p:ph type="pic" idx="13"/>
          </p:nvPr>
        </p:nvPicPr>
        <p:blipFill rotWithShape="1">
          <a:blip r:embed="rId2" cstate="email">
            <a:extLst>
              <a:ext uri="{28A0092B-C50C-407E-A947-70E740481C1C}">
                <a14:useLocalDpi xmlns:a14="http://schemas.microsoft.com/office/drawing/2010/main"/>
              </a:ext>
            </a:extLst>
          </a:blip>
          <a:srcRect/>
          <a:stretch/>
        </p:blipFill>
        <p:spPr>
          <a:xfrm>
            <a:off x="451389" y="477194"/>
            <a:ext cx="23509224" cy="12801600"/>
          </a:xfrm>
          <a:prstGeom prst="rect">
            <a:avLst/>
          </a:prstGeom>
        </p:spPr>
      </p:pic>
      <p:sp>
        <p:nvSpPr>
          <p:cNvPr id="2" name="Rectangle 1">
            <a:extLst>
              <a:ext uri="{FF2B5EF4-FFF2-40B4-BE49-F238E27FC236}">
                <a16:creationId xmlns:a16="http://schemas.microsoft.com/office/drawing/2014/main" id="{DAF0833E-9BD8-6B45-AC90-0413E740A801}"/>
              </a:ext>
            </a:extLst>
          </p:cNvPr>
          <p:cNvSpPr/>
          <p:nvPr/>
        </p:nvSpPr>
        <p:spPr>
          <a:xfrm>
            <a:off x="876879" y="8595359"/>
            <a:ext cx="14093155" cy="4232777"/>
          </a:xfrm>
          <a:prstGeom prst="rect">
            <a:avLst/>
          </a:prstGeom>
          <a:solidFill>
            <a:schemeClr val="bg1">
              <a:alpha val="92000"/>
            </a:schemeClr>
          </a:solidFill>
          <a:ln w="76200" cap="flat">
            <a:solidFill>
              <a:schemeClr val="bg1">
                <a:lumMod val="8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118" name="Slide Number"/>
          <p:cNvSpPr txBox="1">
            <a:spLocks noGrp="1"/>
          </p:cNvSpPr>
          <p:nvPr>
            <p:ph type="sldNum" sz="quarter" idx="2"/>
          </p:nvPr>
        </p:nvSpPr>
        <p:spPr>
          <a:xfrm>
            <a:off x="23548576" y="12823421"/>
            <a:ext cx="227280" cy="337007"/>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6</a:t>
            </a:fld>
            <a:endParaRPr/>
          </a:p>
        </p:txBody>
      </p:sp>
      <p:sp>
        <p:nvSpPr>
          <p:cNvPr id="119" name="One Full Page Image…"/>
          <p:cNvSpPr txBox="1">
            <a:spLocks noGrp="1"/>
          </p:cNvSpPr>
          <p:nvPr>
            <p:ph type="body" sz="quarter" idx="1"/>
          </p:nvPr>
        </p:nvSpPr>
        <p:spPr>
          <a:xfrm>
            <a:off x="1656528" y="9091747"/>
            <a:ext cx="12869368" cy="2874239"/>
          </a:xfrm>
          <a:prstGeom prst="rect">
            <a:avLst/>
          </a:prstGeom>
        </p:spPr>
        <p:txBody>
          <a:bodyPr anchor="t">
            <a:noAutofit/>
          </a:bodyPr>
          <a:lstStyle/>
          <a:p>
            <a:pPr>
              <a:spcBef>
                <a:spcPts val="1400"/>
              </a:spcBef>
              <a:defRPr b="1">
                <a:solidFill>
                  <a:srgbClr val="009CDB"/>
                </a:solidFill>
              </a:defRPr>
            </a:pPr>
            <a:r>
              <a:rPr sz="4000" dirty="0">
                <a:solidFill>
                  <a:srgbClr val="00AEEF"/>
                </a:solidFill>
                <a:latin typeface="Arial" panose="020B0604020202020204" pitchFamily="34" charset="0"/>
                <a:cs typeface="Arial" panose="020B0604020202020204" pitchFamily="34" charset="0"/>
              </a:rPr>
              <a:t>One Full Page Image</a:t>
            </a:r>
          </a:p>
          <a:p>
            <a:pPr>
              <a:lnSpc>
                <a:spcPts val="4640"/>
              </a:lnSpc>
              <a:spcBef>
                <a:spcPts val="1400"/>
              </a:spcBef>
              <a:spcAft>
                <a:spcPts val="1400"/>
              </a:spcAft>
            </a:pPr>
            <a:r>
              <a:rPr lang="en-US" sz="3200" dirty="0" err="1">
                <a:solidFill>
                  <a:schemeClr val="bg1">
                    <a:lumMod val="65000"/>
                  </a:schemeClr>
                </a:solidFill>
                <a:latin typeface="Arial" panose="020B0604020202020204" pitchFamily="34" charset="0"/>
                <a:cs typeface="Arial" panose="020B0604020202020204" pitchFamily="34" charset="0"/>
              </a:rPr>
              <a:t>Mattis</a:t>
            </a:r>
            <a:r>
              <a:rPr lang="en-US" sz="3200" dirty="0">
                <a:solidFill>
                  <a:schemeClr val="bg1">
                    <a:lumMod val="65000"/>
                  </a:schemeClr>
                </a:solidFill>
                <a:latin typeface="Arial" panose="020B0604020202020204" pitchFamily="34" charset="0"/>
                <a:cs typeface="Arial" panose="020B0604020202020204" pitchFamily="34" charset="0"/>
              </a:rPr>
              <a:t> </a:t>
            </a:r>
            <a:r>
              <a:rPr lang="en-US" sz="3200" dirty="0" err="1">
                <a:solidFill>
                  <a:schemeClr val="bg1">
                    <a:lumMod val="65000"/>
                  </a:schemeClr>
                </a:solidFill>
                <a:latin typeface="Arial" panose="020B0604020202020204" pitchFamily="34" charset="0"/>
                <a:cs typeface="Arial" panose="020B0604020202020204" pitchFamily="34" charset="0"/>
              </a:rPr>
              <a:t>orci</a:t>
            </a:r>
            <a:r>
              <a:rPr lang="en-US" sz="3200" dirty="0">
                <a:solidFill>
                  <a:schemeClr val="bg1">
                    <a:lumMod val="65000"/>
                  </a:schemeClr>
                </a:solidFill>
                <a:latin typeface="Arial" panose="020B0604020202020204" pitchFamily="34" charset="0"/>
                <a:cs typeface="Arial" panose="020B0604020202020204" pitchFamily="34" charset="0"/>
              </a:rPr>
              <a:t> </a:t>
            </a:r>
            <a:r>
              <a:rPr lang="en-US" sz="3200" dirty="0" err="1">
                <a:solidFill>
                  <a:schemeClr val="bg1">
                    <a:lumMod val="65000"/>
                  </a:schemeClr>
                </a:solidFill>
                <a:latin typeface="Arial" panose="020B0604020202020204" pitchFamily="34" charset="0"/>
                <a:cs typeface="Arial" panose="020B0604020202020204" pitchFamily="34" charset="0"/>
              </a:rPr>
              <a:t>sodales</a:t>
            </a:r>
            <a:r>
              <a:rPr lang="en-US" sz="3200" dirty="0">
                <a:solidFill>
                  <a:schemeClr val="bg1">
                    <a:lumMod val="65000"/>
                  </a:schemeClr>
                </a:solidFill>
                <a:latin typeface="Arial" panose="020B0604020202020204" pitchFamily="34" charset="0"/>
                <a:cs typeface="Arial" panose="020B0604020202020204" pitchFamily="34" charset="0"/>
              </a:rPr>
              <a:t> semper </a:t>
            </a:r>
            <a:r>
              <a:rPr lang="en-US" sz="3200" dirty="0" err="1">
                <a:solidFill>
                  <a:schemeClr val="bg1">
                    <a:lumMod val="65000"/>
                  </a:schemeClr>
                </a:solidFill>
                <a:latin typeface="Arial" panose="020B0604020202020204" pitchFamily="34" charset="0"/>
                <a:cs typeface="Arial" panose="020B0604020202020204" pitchFamily="34" charset="0"/>
              </a:rPr>
              <a:t>ut</a:t>
            </a:r>
            <a:r>
              <a:rPr lang="en-US" sz="3200" dirty="0">
                <a:solidFill>
                  <a:schemeClr val="bg1">
                    <a:lumMod val="65000"/>
                  </a:schemeClr>
                </a:solidFill>
                <a:latin typeface="Arial" panose="020B0604020202020204" pitchFamily="34" charset="0"/>
                <a:cs typeface="Arial" panose="020B0604020202020204" pitchFamily="34" charset="0"/>
              </a:rPr>
              <a:t>, </a:t>
            </a:r>
            <a:r>
              <a:rPr lang="en-US" sz="3200" dirty="0" err="1">
                <a:solidFill>
                  <a:schemeClr val="bg1">
                    <a:lumMod val="65000"/>
                  </a:schemeClr>
                </a:solidFill>
                <a:latin typeface="Arial" panose="020B0604020202020204" pitchFamily="34" charset="0"/>
                <a:cs typeface="Arial" panose="020B0604020202020204" pitchFamily="34" charset="0"/>
              </a:rPr>
              <a:t>consectetuer</a:t>
            </a:r>
            <a:r>
              <a:rPr lang="en-US" sz="3200" dirty="0">
                <a:solidFill>
                  <a:schemeClr val="bg1">
                    <a:lumMod val="65000"/>
                  </a:schemeClr>
                </a:solidFill>
                <a:latin typeface="Arial" panose="020B0604020202020204" pitchFamily="34" charset="0"/>
                <a:cs typeface="Arial" panose="020B0604020202020204" pitchFamily="34" charset="0"/>
              </a:rPr>
              <a:t>. Gravida </a:t>
            </a:r>
            <a:r>
              <a:rPr lang="en-US" sz="3200" dirty="0" err="1">
                <a:solidFill>
                  <a:schemeClr val="bg1">
                    <a:lumMod val="65000"/>
                  </a:schemeClr>
                </a:solidFill>
                <a:latin typeface="Arial" panose="020B0604020202020204" pitchFamily="34" charset="0"/>
                <a:cs typeface="Arial" panose="020B0604020202020204" pitchFamily="34" charset="0"/>
              </a:rPr>
              <a:t>nec</a:t>
            </a:r>
            <a:r>
              <a:rPr lang="en-US" sz="3200" dirty="0">
                <a:solidFill>
                  <a:schemeClr val="bg1">
                    <a:lumMod val="65000"/>
                  </a:schemeClr>
                </a:solidFill>
                <a:latin typeface="Arial" panose="020B0604020202020204" pitchFamily="34" charset="0"/>
                <a:cs typeface="Arial" panose="020B0604020202020204" pitchFamily="34" charset="0"/>
              </a:rPr>
              <a:t> </a:t>
            </a:r>
            <a:r>
              <a:rPr lang="en-US" sz="3200" dirty="0" err="1">
                <a:solidFill>
                  <a:schemeClr val="bg1">
                    <a:lumMod val="65000"/>
                  </a:schemeClr>
                </a:solidFill>
                <a:latin typeface="Arial" panose="020B0604020202020204" pitchFamily="34" charset="0"/>
                <a:cs typeface="Arial" panose="020B0604020202020204" pitchFamily="34" charset="0"/>
              </a:rPr>
              <a:t>metus</a:t>
            </a:r>
            <a:r>
              <a:rPr lang="en-US" sz="3200" dirty="0">
                <a:solidFill>
                  <a:schemeClr val="bg1">
                    <a:lumMod val="65000"/>
                  </a:schemeClr>
                </a:solidFill>
                <a:latin typeface="Arial" panose="020B0604020202020204" pitchFamily="34" charset="0"/>
                <a:cs typeface="Arial" panose="020B0604020202020204" pitchFamily="34" charset="0"/>
              </a:rPr>
              <a:t> </a:t>
            </a:r>
            <a:r>
              <a:rPr lang="en-US" sz="3200" dirty="0" err="1">
                <a:solidFill>
                  <a:schemeClr val="bg1">
                    <a:lumMod val="65000"/>
                  </a:schemeClr>
                </a:solidFill>
                <a:latin typeface="Arial" panose="020B0604020202020204" pitchFamily="34" charset="0"/>
                <a:cs typeface="Arial" panose="020B0604020202020204" pitchFamily="34" charset="0"/>
              </a:rPr>
              <a:t>ridiculus</a:t>
            </a:r>
            <a:r>
              <a:rPr lang="en-US" sz="3200" dirty="0">
                <a:solidFill>
                  <a:schemeClr val="bg1">
                    <a:lumMod val="65000"/>
                  </a:schemeClr>
                </a:solidFill>
                <a:latin typeface="Arial" panose="020B0604020202020204" pitchFamily="34" charset="0"/>
                <a:cs typeface="Arial" panose="020B0604020202020204" pitchFamily="34" charset="0"/>
              </a:rPr>
              <a:t> </a:t>
            </a:r>
            <a:r>
              <a:rPr lang="en-US" sz="3200" dirty="0" err="1">
                <a:solidFill>
                  <a:schemeClr val="bg1">
                    <a:lumMod val="65000"/>
                  </a:schemeClr>
                </a:solidFill>
                <a:latin typeface="Arial" panose="020B0604020202020204" pitchFamily="34" charset="0"/>
                <a:cs typeface="Arial" panose="020B0604020202020204" pitchFamily="34" charset="0"/>
              </a:rPr>
              <a:t>venenatis</a:t>
            </a:r>
            <a:r>
              <a:rPr lang="en-US" sz="3200" dirty="0">
                <a:solidFill>
                  <a:schemeClr val="bg1">
                    <a:lumMod val="65000"/>
                  </a:schemeClr>
                </a:solidFill>
                <a:latin typeface="Arial" panose="020B0604020202020204" pitchFamily="34" charset="0"/>
                <a:cs typeface="Arial" panose="020B0604020202020204" pitchFamily="34" charset="0"/>
              </a:rPr>
              <a:t> </a:t>
            </a:r>
            <a:r>
              <a:rPr lang="en-US" sz="3200" dirty="0" err="1">
                <a:solidFill>
                  <a:schemeClr val="bg1">
                    <a:lumMod val="65000"/>
                  </a:schemeClr>
                </a:solidFill>
                <a:latin typeface="Arial" panose="020B0604020202020204" pitchFamily="34" charset="0"/>
                <a:cs typeface="Arial" panose="020B0604020202020204" pitchFamily="34" charset="0"/>
              </a:rPr>
              <a:t>posuere</a:t>
            </a:r>
            <a:r>
              <a:rPr lang="en-US" sz="3200" dirty="0">
                <a:solidFill>
                  <a:schemeClr val="bg1">
                    <a:lumMod val="65000"/>
                  </a:schemeClr>
                </a:solidFill>
                <a:latin typeface="Arial" panose="020B0604020202020204" pitchFamily="34" charset="0"/>
                <a:cs typeface="Arial" panose="020B0604020202020204" pitchFamily="34" charset="0"/>
              </a:rPr>
              <a:t> </a:t>
            </a:r>
            <a:r>
              <a:rPr lang="en-US" sz="3200" dirty="0" err="1">
                <a:solidFill>
                  <a:schemeClr val="bg1">
                    <a:lumMod val="65000"/>
                  </a:schemeClr>
                </a:solidFill>
                <a:latin typeface="Arial" panose="020B0604020202020204" pitchFamily="34" charset="0"/>
                <a:cs typeface="Arial" panose="020B0604020202020204" pitchFamily="34" charset="0"/>
              </a:rPr>
              <a:t>blandit</a:t>
            </a:r>
            <a:r>
              <a:rPr lang="en-US" sz="3200" dirty="0">
                <a:solidFill>
                  <a:schemeClr val="bg1">
                    <a:lumMod val="65000"/>
                  </a:schemeClr>
                </a:solidFill>
                <a:latin typeface="Arial" panose="020B0604020202020204" pitchFamily="34" charset="0"/>
                <a:cs typeface="Arial" panose="020B0604020202020204" pitchFamily="34" charset="0"/>
              </a:rPr>
              <a:t> </a:t>
            </a:r>
            <a:r>
              <a:rPr lang="en-US" sz="3200" dirty="0" err="1">
                <a:solidFill>
                  <a:schemeClr val="bg1">
                    <a:lumMod val="65000"/>
                  </a:schemeClr>
                </a:solidFill>
                <a:latin typeface="Arial" panose="020B0604020202020204" pitchFamily="34" charset="0"/>
                <a:cs typeface="Arial" panose="020B0604020202020204" pitchFamily="34" charset="0"/>
              </a:rPr>
              <a:t>erat</a:t>
            </a:r>
            <a:r>
              <a:rPr lang="en-US" sz="3200" dirty="0">
                <a:solidFill>
                  <a:schemeClr val="bg1">
                    <a:lumMod val="65000"/>
                  </a:schemeClr>
                </a:solidFill>
                <a:latin typeface="Arial" panose="020B0604020202020204" pitchFamily="34" charset="0"/>
                <a:cs typeface="Arial" panose="020B0604020202020204" pitchFamily="34" charset="0"/>
              </a:rPr>
              <a:t>. Bibendum </a:t>
            </a:r>
            <a:r>
              <a:rPr lang="en-US" sz="3200" dirty="0" err="1">
                <a:solidFill>
                  <a:schemeClr val="bg1">
                    <a:lumMod val="65000"/>
                  </a:schemeClr>
                </a:solidFill>
                <a:latin typeface="Arial" panose="020B0604020202020204" pitchFamily="34" charset="0"/>
                <a:cs typeface="Arial" panose="020B0604020202020204" pitchFamily="34" charset="0"/>
              </a:rPr>
              <a:t>senectus</a:t>
            </a:r>
            <a:r>
              <a:rPr lang="en-US" sz="3200" dirty="0">
                <a:solidFill>
                  <a:schemeClr val="bg1">
                    <a:lumMod val="65000"/>
                  </a:schemeClr>
                </a:solidFill>
                <a:latin typeface="Arial" panose="020B0604020202020204" pitchFamily="34" charset="0"/>
                <a:cs typeface="Arial" panose="020B0604020202020204" pitchFamily="34" charset="0"/>
              </a:rPr>
              <a:t> gravida. </a:t>
            </a:r>
            <a:r>
              <a:rPr lang="en-US" sz="3200" dirty="0" err="1">
                <a:solidFill>
                  <a:schemeClr val="bg1">
                    <a:lumMod val="65000"/>
                  </a:schemeClr>
                </a:solidFill>
                <a:latin typeface="Arial" panose="020B0604020202020204" pitchFamily="34" charset="0"/>
                <a:cs typeface="Arial" panose="020B0604020202020204" pitchFamily="34" charset="0"/>
              </a:rPr>
              <a:t>Scelerisque</a:t>
            </a:r>
            <a:r>
              <a:rPr lang="en-US" sz="3200" dirty="0">
                <a:solidFill>
                  <a:schemeClr val="bg1">
                    <a:lumMod val="65000"/>
                  </a:schemeClr>
                </a:solidFill>
                <a:latin typeface="Arial" panose="020B0604020202020204" pitchFamily="34" charset="0"/>
                <a:cs typeface="Arial" panose="020B0604020202020204" pitchFamily="34" charset="0"/>
              </a:rPr>
              <a:t> </a:t>
            </a:r>
            <a:r>
              <a:rPr lang="en-US" sz="3200" dirty="0" err="1">
                <a:solidFill>
                  <a:schemeClr val="bg1">
                    <a:lumMod val="65000"/>
                  </a:schemeClr>
                </a:solidFill>
                <a:latin typeface="Arial" panose="020B0604020202020204" pitchFamily="34" charset="0"/>
                <a:cs typeface="Arial" panose="020B0604020202020204" pitchFamily="34" charset="0"/>
              </a:rPr>
              <a:t>vehicula</a:t>
            </a:r>
            <a:r>
              <a:rPr lang="en-US" sz="3200" dirty="0">
                <a:solidFill>
                  <a:schemeClr val="bg1">
                    <a:lumMod val="65000"/>
                  </a:schemeClr>
                </a:solidFill>
                <a:latin typeface="Arial" panose="020B0604020202020204" pitchFamily="34" charset="0"/>
                <a:cs typeface="Arial" panose="020B0604020202020204" pitchFamily="34" charset="0"/>
              </a:rPr>
              <a:t> magna </a:t>
            </a:r>
            <a:r>
              <a:rPr lang="en-US" sz="3200" dirty="0" err="1">
                <a:solidFill>
                  <a:schemeClr val="bg1">
                    <a:lumMod val="65000"/>
                  </a:schemeClr>
                </a:solidFill>
                <a:latin typeface="Arial" panose="020B0604020202020204" pitchFamily="34" charset="0"/>
                <a:cs typeface="Arial" panose="020B0604020202020204" pitchFamily="34" charset="0"/>
              </a:rPr>
              <a:t>nam</a:t>
            </a:r>
            <a:r>
              <a:rPr lang="en-US" sz="3200" dirty="0">
                <a:solidFill>
                  <a:schemeClr val="bg1">
                    <a:lumMod val="65000"/>
                  </a:schemeClr>
                </a:solidFill>
                <a:latin typeface="Arial" panose="020B0604020202020204" pitchFamily="34" charset="0"/>
                <a:cs typeface="Arial" panose="020B0604020202020204" pitchFamily="34" charset="0"/>
              </a:rPr>
              <a:t> </a:t>
            </a:r>
            <a:r>
              <a:rPr lang="en-US" sz="3200" dirty="0" err="1">
                <a:solidFill>
                  <a:schemeClr val="bg1">
                    <a:lumMod val="65000"/>
                  </a:schemeClr>
                </a:solidFill>
                <a:latin typeface="Arial" panose="020B0604020202020204" pitchFamily="34" charset="0"/>
                <a:cs typeface="Arial" panose="020B0604020202020204" pitchFamily="34" charset="0"/>
              </a:rPr>
              <a:t>scelerisque</a:t>
            </a:r>
            <a:r>
              <a:rPr lang="en-US" sz="3200" dirty="0">
                <a:solidFill>
                  <a:schemeClr val="bg1">
                    <a:lumMod val="65000"/>
                  </a:schemeClr>
                </a:solidFill>
                <a:latin typeface="Arial" panose="020B0604020202020204" pitchFamily="34" charset="0"/>
                <a:cs typeface="Arial" panose="020B0604020202020204" pitchFamily="34" charset="0"/>
              </a:rPr>
              <a:t> </a:t>
            </a:r>
            <a:r>
              <a:rPr lang="en-US" sz="3200" dirty="0" err="1">
                <a:solidFill>
                  <a:schemeClr val="bg1">
                    <a:lumMod val="65000"/>
                  </a:schemeClr>
                </a:solidFill>
                <a:latin typeface="Arial" panose="020B0604020202020204" pitchFamily="34" charset="0"/>
                <a:cs typeface="Arial" panose="020B0604020202020204" pitchFamily="34" charset="0"/>
              </a:rPr>
              <a:t>hendrerit</a:t>
            </a:r>
            <a:r>
              <a:rPr lang="en-US" sz="3200" dirty="0">
                <a:solidFill>
                  <a:schemeClr val="bg1">
                    <a:lumMod val="65000"/>
                  </a:schemeClr>
                </a:solidFill>
                <a:latin typeface="Arial" panose="020B0604020202020204" pitchFamily="34" charset="0"/>
                <a:cs typeface="Arial" panose="020B0604020202020204" pitchFamily="34" charset="0"/>
              </a:rPr>
              <a:t> </a:t>
            </a:r>
            <a:r>
              <a:rPr lang="en-US" sz="3200" dirty="0" err="1">
                <a:solidFill>
                  <a:schemeClr val="bg1">
                    <a:lumMod val="65000"/>
                  </a:schemeClr>
                </a:solidFill>
                <a:latin typeface="Arial" panose="020B0604020202020204" pitchFamily="34" charset="0"/>
                <a:cs typeface="Arial" panose="020B0604020202020204" pitchFamily="34" charset="0"/>
              </a:rPr>
              <a:t>sapien</a:t>
            </a:r>
            <a:r>
              <a:rPr lang="en-US" sz="3200" dirty="0">
                <a:solidFill>
                  <a:schemeClr val="bg1">
                    <a:lumMod val="65000"/>
                  </a:schemeClr>
                </a:solidFill>
                <a:latin typeface="Arial" panose="020B0604020202020204" pitchFamily="34" charset="0"/>
                <a:cs typeface="Arial" panose="020B0604020202020204" pitchFamily="34" charset="0"/>
              </a:rPr>
              <a:t> </a:t>
            </a:r>
            <a:r>
              <a:rPr lang="en-US" sz="3200" dirty="0" err="1">
                <a:solidFill>
                  <a:schemeClr val="bg1">
                    <a:lumMod val="65000"/>
                  </a:schemeClr>
                </a:solidFill>
                <a:latin typeface="Arial" panose="020B0604020202020204" pitchFamily="34" charset="0"/>
                <a:cs typeface="Arial" panose="020B0604020202020204" pitchFamily="34" charset="0"/>
              </a:rPr>
              <a:t>praesent</a:t>
            </a:r>
            <a:r>
              <a:rPr lang="en-US" sz="3200" dirty="0">
                <a:solidFill>
                  <a:schemeClr val="bg1">
                    <a:lumMod val="65000"/>
                  </a:schemeClr>
                </a:solidFill>
                <a:latin typeface="Arial" panose="020B0604020202020204" pitchFamily="34" charset="0"/>
                <a:cs typeface="Arial" panose="020B0604020202020204" pitchFamily="34" charset="0"/>
              </a:rPr>
              <a:t> ante. </a:t>
            </a:r>
            <a:r>
              <a:rPr lang="en-US" sz="3200" dirty="0" err="1">
                <a:solidFill>
                  <a:schemeClr val="bg1">
                    <a:lumMod val="65000"/>
                  </a:schemeClr>
                </a:solidFill>
                <a:latin typeface="Arial" panose="020B0604020202020204" pitchFamily="34" charset="0"/>
                <a:cs typeface="Arial" panose="020B0604020202020204" pitchFamily="34" charset="0"/>
              </a:rPr>
              <a:t>Nascetur</a:t>
            </a:r>
            <a:r>
              <a:rPr lang="en-US" sz="3200" dirty="0">
                <a:solidFill>
                  <a:schemeClr val="bg1">
                    <a:lumMod val="65000"/>
                  </a:schemeClr>
                </a:solidFill>
                <a:latin typeface="Arial" panose="020B0604020202020204" pitchFamily="34" charset="0"/>
                <a:cs typeface="Arial" panose="020B0604020202020204" pitchFamily="34" charset="0"/>
              </a:rPr>
              <a:t>, </a:t>
            </a:r>
            <a:r>
              <a:rPr lang="en-US" sz="3200" dirty="0" err="1">
                <a:solidFill>
                  <a:schemeClr val="bg1">
                    <a:lumMod val="65000"/>
                  </a:schemeClr>
                </a:solidFill>
                <a:latin typeface="Arial" panose="020B0604020202020204" pitchFamily="34" charset="0"/>
                <a:cs typeface="Arial" panose="020B0604020202020204" pitchFamily="34" charset="0"/>
              </a:rPr>
              <a:t>vel</a:t>
            </a:r>
            <a:r>
              <a:rPr lang="en-US" sz="3200" dirty="0">
                <a:solidFill>
                  <a:schemeClr val="bg1">
                    <a:lumMod val="65000"/>
                  </a:schemeClr>
                </a:solidFill>
                <a:latin typeface="Arial" panose="020B0604020202020204" pitchFamily="34" charset="0"/>
                <a:cs typeface="Arial" panose="020B0604020202020204" pitchFamily="34" charset="0"/>
              </a:rPr>
              <a:t> ante. </a:t>
            </a:r>
            <a:endParaRPr sz="3200" dirty="0">
              <a:solidFill>
                <a:schemeClr val="bg1">
                  <a:lumMod val="65000"/>
                </a:schemeClr>
              </a:solidFill>
              <a:latin typeface="Arial" panose="020B0604020202020204" pitchFamily="34" charset="0"/>
              <a:cs typeface="Arial" panose="020B0604020202020204" pitchFamily="34" charset="0"/>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 name="Image"/>
          <p:cNvPicPr>
            <a:picLocks noGrp="1" noChangeAspect="1"/>
          </p:cNvPicPr>
          <p:nvPr>
            <p:ph type="pic" idx="13"/>
          </p:nvPr>
        </p:nvPicPr>
        <p:blipFill rotWithShape="1">
          <a:blip r:embed="rId3" cstate="email">
            <a:extLst>
              <a:ext uri="{28A0092B-C50C-407E-A947-70E740481C1C}">
                <a14:useLocalDpi xmlns:a14="http://schemas.microsoft.com/office/drawing/2010/main"/>
              </a:ext>
            </a:extLst>
          </a:blip>
          <a:srcRect/>
          <a:stretch/>
        </p:blipFill>
        <p:spPr>
          <a:xfrm>
            <a:off x="459736" y="444675"/>
            <a:ext cx="11580510" cy="10430759"/>
          </a:xfrm>
          <a:prstGeom prst="rect">
            <a:avLst/>
          </a:prstGeom>
        </p:spPr>
      </p:pic>
      <p:sp>
        <p:nvSpPr>
          <p:cNvPr id="126" name="Slide Number"/>
          <p:cNvSpPr txBox="1">
            <a:spLocks noGrp="1"/>
          </p:cNvSpPr>
          <p:nvPr>
            <p:ph type="sldNum" sz="quarter" idx="2"/>
          </p:nvPr>
        </p:nvSpPr>
        <p:spPr>
          <a:xfrm>
            <a:off x="23535876" y="12832887"/>
            <a:ext cx="227280" cy="337007"/>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7</a:t>
            </a:fld>
            <a:endParaRPr/>
          </a:p>
        </p:txBody>
      </p:sp>
      <p:pic>
        <p:nvPicPr>
          <p:cNvPr id="11" name="Image">
            <a:extLst>
              <a:ext uri="{FF2B5EF4-FFF2-40B4-BE49-F238E27FC236}">
                <a16:creationId xmlns:a16="http://schemas.microsoft.com/office/drawing/2014/main" id="{19319C18-6700-574C-891C-9C0F181DD396}"/>
              </a:ext>
            </a:extLst>
          </p:cNvPr>
          <p:cNvPicPr>
            <a:picLocks/>
          </p:cNvPicPr>
          <p:nvPr/>
        </p:nvPicPr>
        <p:blipFill rotWithShape="1">
          <a:blip r:embed="rId4" cstate="email">
            <a:extLst>
              <a:ext uri="{28A0092B-C50C-407E-A947-70E740481C1C}">
                <a14:useLocalDpi xmlns:a14="http://schemas.microsoft.com/office/drawing/2010/main"/>
              </a:ext>
            </a:extLst>
          </a:blip>
          <a:srcRect/>
          <a:stretch/>
        </p:blipFill>
        <p:spPr>
          <a:xfrm>
            <a:off x="12192000" y="444675"/>
            <a:ext cx="11776970" cy="10430760"/>
          </a:xfrm>
          <a:prstGeom prst="rect">
            <a:avLst/>
          </a:prstGeom>
          <a:ln w="12700">
            <a:miter lim="400000"/>
          </a:ln>
          <a:extLst>
            <a:ext uri="{C572A759-6A51-4108-AA02-DFA0A04FC94B}">
              <ma14:wrappingTextBoxFlag xmlns:ma14="http://schemas.microsoft.com/office/mac/drawingml/2011/main" xmlns="" val="1"/>
            </a:ext>
          </a:extLst>
        </p:spPr>
      </p:pic>
      <p:sp>
        <p:nvSpPr>
          <p:cNvPr id="14" name="One Full Page Image…">
            <a:extLst>
              <a:ext uri="{FF2B5EF4-FFF2-40B4-BE49-F238E27FC236}">
                <a16:creationId xmlns:a16="http://schemas.microsoft.com/office/drawing/2014/main" id="{B7D8C9E4-E607-D84A-8CC3-FF51A21FA0DE}"/>
              </a:ext>
            </a:extLst>
          </p:cNvPr>
          <p:cNvSpPr txBox="1">
            <a:spLocks/>
          </p:cNvSpPr>
          <p:nvPr/>
        </p:nvSpPr>
        <p:spPr>
          <a:xfrm>
            <a:off x="437015" y="10580916"/>
            <a:ext cx="11580510" cy="2424339"/>
          </a:xfrm>
          <a:prstGeom prst="rect">
            <a:avLst/>
          </a:prstGeom>
        </p:spPr>
        <p:txBody>
          <a:bodyPr lIns="914400" anchor="ctr" anchorCtr="0">
            <a:noAutofit/>
          </a:bodyPr>
          <a:lstStyle>
            <a:lvl1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5pPr>
            <a:lvl6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6pPr>
            <a:lvl7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7pPr>
            <a:lvl8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8pPr>
            <a:lvl9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spcBef>
                <a:spcPts val="700"/>
              </a:spcBef>
              <a:defRPr b="1">
                <a:solidFill>
                  <a:srgbClr val="009CDB"/>
                </a:solidFill>
              </a:defRPr>
            </a:pPr>
            <a:r>
              <a:rPr lang="en-US" sz="4000" b="1" dirty="0">
                <a:solidFill>
                  <a:srgbClr val="00AEEF"/>
                </a:solidFill>
                <a:latin typeface="Arial" panose="020B0604020202020204" pitchFamily="34" charset="0"/>
                <a:cs typeface="Arial" panose="020B0604020202020204" pitchFamily="34" charset="0"/>
              </a:rPr>
              <a:t>Half Page Image</a:t>
            </a:r>
          </a:p>
          <a:p>
            <a:pPr hangingPunct="1">
              <a:lnSpc>
                <a:spcPts val="4640"/>
              </a:lnSpc>
              <a:spcBef>
                <a:spcPts val="700"/>
              </a:spcBef>
              <a:spcAft>
                <a:spcPts val="1400"/>
              </a:spcAft>
            </a:pPr>
            <a:r>
              <a:rPr lang="en-US" sz="3200" dirty="0">
                <a:solidFill>
                  <a:schemeClr val="bg1">
                    <a:lumMod val="50000"/>
                  </a:schemeClr>
                </a:solidFill>
                <a:latin typeface="Arial" panose="020B0604020202020204" pitchFamily="34" charset="0"/>
                <a:cs typeface="Arial" panose="020B0604020202020204" pitchFamily="34" charset="0"/>
              </a:rPr>
              <a:t>Mattis </a:t>
            </a:r>
            <a:r>
              <a:rPr lang="en-US" sz="3200" dirty="0" err="1">
                <a:solidFill>
                  <a:schemeClr val="bg1">
                    <a:lumMod val="50000"/>
                  </a:schemeClr>
                </a:solidFill>
                <a:latin typeface="Arial" panose="020B0604020202020204" pitchFamily="34" charset="0"/>
                <a:cs typeface="Arial" panose="020B0604020202020204" pitchFamily="34" charset="0"/>
              </a:rPr>
              <a:t>orci</a:t>
            </a:r>
            <a:r>
              <a:rPr lang="en-US" sz="3200" dirty="0">
                <a:solidFill>
                  <a:schemeClr val="bg1">
                    <a:lumMod val="50000"/>
                  </a:schemeClr>
                </a:solidFill>
                <a:latin typeface="Arial" panose="020B0604020202020204" pitchFamily="34" charset="0"/>
                <a:cs typeface="Arial" panose="020B0604020202020204" pitchFamily="34" charset="0"/>
              </a:rPr>
              <a:t> </a:t>
            </a:r>
            <a:r>
              <a:rPr lang="en-US" sz="3200" dirty="0" err="1">
                <a:solidFill>
                  <a:schemeClr val="bg1">
                    <a:lumMod val="50000"/>
                  </a:schemeClr>
                </a:solidFill>
                <a:latin typeface="Arial" panose="020B0604020202020204" pitchFamily="34" charset="0"/>
                <a:cs typeface="Arial" panose="020B0604020202020204" pitchFamily="34" charset="0"/>
              </a:rPr>
              <a:t>sodales</a:t>
            </a:r>
            <a:r>
              <a:rPr lang="en-US" sz="3200" dirty="0">
                <a:solidFill>
                  <a:schemeClr val="bg1">
                    <a:lumMod val="50000"/>
                  </a:schemeClr>
                </a:solidFill>
                <a:latin typeface="Arial" panose="020B0604020202020204" pitchFamily="34" charset="0"/>
                <a:cs typeface="Arial" panose="020B0604020202020204" pitchFamily="34" charset="0"/>
              </a:rPr>
              <a:t> semper </a:t>
            </a:r>
            <a:r>
              <a:rPr lang="en-US" sz="3200" dirty="0" err="1">
                <a:solidFill>
                  <a:schemeClr val="bg1">
                    <a:lumMod val="50000"/>
                  </a:schemeClr>
                </a:solidFill>
                <a:latin typeface="Arial" panose="020B0604020202020204" pitchFamily="34" charset="0"/>
                <a:cs typeface="Arial" panose="020B0604020202020204" pitchFamily="34" charset="0"/>
              </a:rPr>
              <a:t>ut</a:t>
            </a:r>
            <a:r>
              <a:rPr lang="en-US" sz="3200" dirty="0">
                <a:solidFill>
                  <a:schemeClr val="bg1">
                    <a:lumMod val="50000"/>
                  </a:schemeClr>
                </a:solidFill>
                <a:latin typeface="Arial" panose="020B0604020202020204" pitchFamily="34" charset="0"/>
                <a:cs typeface="Arial" panose="020B0604020202020204" pitchFamily="34" charset="0"/>
              </a:rPr>
              <a:t>, </a:t>
            </a:r>
            <a:r>
              <a:rPr lang="en-US" sz="3200" dirty="0" err="1">
                <a:solidFill>
                  <a:schemeClr val="bg1">
                    <a:lumMod val="50000"/>
                  </a:schemeClr>
                </a:solidFill>
                <a:latin typeface="Arial" panose="020B0604020202020204" pitchFamily="34" charset="0"/>
                <a:cs typeface="Arial" panose="020B0604020202020204" pitchFamily="34" charset="0"/>
              </a:rPr>
              <a:t>consectetuer</a:t>
            </a:r>
            <a:r>
              <a:rPr lang="en-US" sz="3200" dirty="0">
                <a:solidFill>
                  <a:schemeClr val="bg1">
                    <a:lumMod val="50000"/>
                  </a:schemeClr>
                </a:solidFill>
                <a:latin typeface="Arial" panose="020B0604020202020204" pitchFamily="34" charset="0"/>
                <a:cs typeface="Arial" panose="020B0604020202020204" pitchFamily="34" charset="0"/>
              </a:rPr>
              <a:t>. </a:t>
            </a:r>
          </a:p>
        </p:txBody>
      </p:sp>
      <p:sp>
        <p:nvSpPr>
          <p:cNvPr id="15" name="One Full Page Image…">
            <a:extLst>
              <a:ext uri="{FF2B5EF4-FFF2-40B4-BE49-F238E27FC236}">
                <a16:creationId xmlns:a16="http://schemas.microsoft.com/office/drawing/2014/main" id="{E53DA91D-EDEA-BE47-B5C1-6287E8752F42}"/>
              </a:ext>
            </a:extLst>
          </p:cNvPr>
          <p:cNvSpPr txBox="1">
            <a:spLocks/>
          </p:cNvSpPr>
          <p:nvPr/>
        </p:nvSpPr>
        <p:spPr>
          <a:xfrm>
            <a:off x="12388460" y="10580916"/>
            <a:ext cx="11580510" cy="2424339"/>
          </a:xfrm>
          <a:prstGeom prst="rect">
            <a:avLst/>
          </a:prstGeom>
        </p:spPr>
        <p:txBody>
          <a:bodyPr lIns="914400" anchor="ctr" anchorCtr="0">
            <a:noAutofit/>
          </a:bodyPr>
          <a:lstStyle>
            <a:lvl1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1pPr>
            <a:lvl2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2pPr>
            <a:lvl3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3pPr>
            <a:lvl4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4pPr>
            <a:lvl5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5pPr>
            <a:lvl6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6pPr>
            <a:lvl7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7pPr>
            <a:lvl8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8pPr>
            <a:lvl9pPr marL="0" marR="0" indent="0" algn="l" defTabSz="825500" latinLnBrk="0">
              <a:lnSpc>
                <a:spcPct val="100000"/>
              </a:lnSpc>
              <a:spcBef>
                <a:spcPts val="4000"/>
              </a:spcBef>
              <a:spcAft>
                <a:spcPts val="0"/>
              </a:spcAft>
              <a:buClrTx/>
              <a:buSzTx/>
              <a:buFontTx/>
              <a:buNone/>
              <a:tabLst/>
              <a:defRPr sz="36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spcBef>
                <a:spcPts val="700"/>
              </a:spcBef>
              <a:defRPr b="1">
                <a:solidFill>
                  <a:srgbClr val="009CDB"/>
                </a:solidFill>
              </a:defRPr>
            </a:pPr>
            <a:r>
              <a:rPr lang="en-US" sz="4000" b="1" dirty="0">
                <a:solidFill>
                  <a:srgbClr val="00AEEF"/>
                </a:solidFill>
                <a:latin typeface="Arial" panose="020B0604020202020204" pitchFamily="34" charset="0"/>
                <a:cs typeface="Arial" panose="020B0604020202020204" pitchFamily="34" charset="0"/>
              </a:rPr>
              <a:t>Half Page Image</a:t>
            </a:r>
          </a:p>
          <a:p>
            <a:pPr hangingPunct="1">
              <a:spcBef>
                <a:spcPts val="700"/>
              </a:spcBef>
              <a:spcAft>
                <a:spcPts val="1400"/>
              </a:spcAft>
            </a:pPr>
            <a:r>
              <a:rPr lang="en-US" sz="3200" dirty="0">
                <a:solidFill>
                  <a:schemeClr val="bg1">
                    <a:lumMod val="50000"/>
                  </a:schemeClr>
                </a:solidFill>
                <a:latin typeface="Arial" panose="020B0604020202020204" pitchFamily="34" charset="0"/>
                <a:cs typeface="Arial" panose="020B0604020202020204" pitchFamily="34" charset="0"/>
              </a:rPr>
              <a:t>Mattis </a:t>
            </a:r>
            <a:r>
              <a:rPr lang="en-US" sz="3200" dirty="0" err="1">
                <a:solidFill>
                  <a:schemeClr val="bg1">
                    <a:lumMod val="50000"/>
                  </a:schemeClr>
                </a:solidFill>
                <a:latin typeface="Arial" panose="020B0604020202020204" pitchFamily="34" charset="0"/>
                <a:cs typeface="Arial" panose="020B0604020202020204" pitchFamily="34" charset="0"/>
              </a:rPr>
              <a:t>orci</a:t>
            </a:r>
            <a:r>
              <a:rPr lang="en-US" sz="3200" dirty="0">
                <a:solidFill>
                  <a:schemeClr val="bg1">
                    <a:lumMod val="50000"/>
                  </a:schemeClr>
                </a:solidFill>
                <a:latin typeface="Arial" panose="020B0604020202020204" pitchFamily="34" charset="0"/>
                <a:cs typeface="Arial" panose="020B0604020202020204" pitchFamily="34" charset="0"/>
              </a:rPr>
              <a:t> </a:t>
            </a:r>
            <a:r>
              <a:rPr lang="en-US" sz="3200" dirty="0" err="1">
                <a:solidFill>
                  <a:schemeClr val="bg1">
                    <a:lumMod val="50000"/>
                  </a:schemeClr>
                </a:solidFill>
                <a:latin typeface="Arial" panose="020B0604020202020204" pitchFamily="34" charset="0"/>
                <a:cs typeface="Arial" panose="020B0604020202020204" pitchFamily="34" charset="0"/>
              </a:rPr>
              <a:t>sodales</a:t>
            </a:r>
            <a:r>
              <a:rPr lang="en-US" sz="3200" dirty="0">
                <a:solidFill>
                  <a:schemeClr val="bg1">
                    <a:lumMod val="50000"/>
                  </a:schemeClr>
                </a:solidFill>
                <a:latin typeface="Arial" panose="020B0604020202020204" pitchFamily="34" charset="0"/>
                <a:cs typeface="Arial" panose="020B0604020202020204" pitchFamily="34" charset="0"/>
              </a:rPr>
              <a:t> semper </a:t>
            </a:r>
            <a:r>
              <a:rPr lang="en-US" sz="3200" dirty="0" err="1">
                <a:solidFill>
                  <a:schemeClr val="bg1">
                    <a:lumMod val="50000"/>
                  </a:schemeClr>
                </a:solidFill>
                <a:latin typeface="Arial" panose="020B0604020202020204" pitchFamily="34" charset="0"/>
                <a:cs typeface="Arial" panose="020B0604020202020204" pitchFamily="34" charset="0"/>
              </a:rPr>
              <a:t>ut</a:t>
            </a:r>
            <a:r>
              <a:rPr lang="en-US" sz="3200" dirty="0">
                <a:solidFill>
                  <a:schemeClr val="bg1">
                    <a:lumMod val="50000"/>
                  </a:schemeClr>
                </a:solidFill>
                <a:latin typeface="Arial" panose="020B0604020202020204" pitchFamily="34" charset="0"/>
                <a:cs typeface="Arial" panose="020B0604020202020204" pitchFamily="34" charset="0"/>
              </a:rPr>
              <a:t>, </a:t>
            </a:r>
            <a:r>
              <a:rPr lang="en-US" sz="3200" dirty="0" err="1">
                <a:solidFill>
                  <a:schemeClr val="bg1">
                    <a:lumMod val="50000"/>
                  </a:schemeClr>
                </a:solidFill>
                <a:latin typeface="Arial" panose="020B0604020202020204" pitchFamily="34" charset="0"/>
                <a:cs typeface="Arial" panose="020B0604020202020204" pitchFamily="34" charset="0"/>
              </a:rPr>
              <a:t>consectetuer</a:t>
            </a:r>
            <a:r>
              <a:rPr lang="en-US" sz="3200" dirty="0">
                <a:solidFill>
                  <a:schemeClr val="bg1">
                    <a:lumMod val="50000"/>
                  </a:schemeClr>
                </a:solidFill>
                <a:latin typeface="Arial" panose="020B0604020202020204" pitchFamily="34" charset="0"/>
                <a:cs typeface="Arial" panose="020B0604020202020204" pitchFamily="34" charset="0"/>
              </a:rPr>
              <a:t>. </a:t>
            </a: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123</TotalTime>
  <Words>832</Words>
  <Application>Microsoft Macintosh PowerPoint</Application>
  <PresentationFormat>Custom</PresentationFormat>
  <Paragraphs>46</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Helvetica Neue</vt:lpstr>
      <vt:lpstr>Helvetica Neue Medium</vt:lpstr>
      <vt:lpstr>White</vt:lpstr>
      <vt:lpstr>Name of Community Address   |   Category</vt:lpstr>
      <vt:lpstr>Critical Details</vt:lpstr>
      <vt:lpstr>Text for Consideration (500 words)</vt:lpstr>
      <vt:lpstr>One Half Page Image</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Community Address   |   Category</dc:title>
  <dc:subject/>
  <dc:creator/>
  <cp:keywords/>
  <dc:description/>
  <cp:lastModifiedBy>Shawnna Gallagher</cp:lastModifiedBy>
  <cp:revision>17</cp:revision>
  <dcterms:modified xsi:type="dcterms:W3CDTF">2020-05-14T20:27:38Z</dcterms:modified>
  <cp:category/>
</cp:coreProperties>
</file>