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72" r:id="rId2"/>
    <p:sldId id="266" r:id="rId3"/>
    <p:sldId id="258" r:id="rId4"/>
    <p:sldId id="265" r:id="rId5"/>
    <p:sldId id="326" r:id="rId6"/>
    <p:sldId id="259" r:id="rId7"/>
    <p:sldId id="261" r:id="rId8"/>
    <p:sldId id="260" r:id="rId9"/>
    <p:sldId id="262" r:id="rId10"/>
    <p:sldId id="327" r:id="rId11"/>
    <p:sldId id="353" r:id="rId12"/>
    <p:sldId id="354" r:id="rId13"/>
    <p:sldId id="355" r:id="rId14"/>
    <p:sldId id="356" r:id="rId15"/>
    <p:sldId id="328" r:id="rId16"/>
    <p:sldId id="357" r:id="rId17"/>
    <p:sldId id="358" r:id="rId18"/>
    <p:sldId id="359" r:id="rId19"/>
    <p:sldId id="360" r:id="rId20"/>
    <p:sldId id="329" r:id="rId21"/>
    <p:sldId id="361" r:id="rId22"/>
    <p:sldId id="362" r:id="rId23"/>
    <p:sldId id="363" r:id="rId24"/>
    <p:sldId id="364" r:id="rId25"/>
    <p:sldId id="330" r:id="rId26"/>
    <p:sldId id="365" r:id="rId27"/>
    <p:sldId id="366" r:id="rId28"/>
    <p:sldId id="367" r:id="rId29"/>
    <p:sldId id="368" r:id="rId30"/>
    <p:sldId id="331" r:id="rId31"/>
    <p:sldId id="370" r:id="rId32"/>
    <p:sldId id="371"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267"/>
    <a:srgbClr val="133D55"/>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p:restoredTop sz="92394"/>
  </p:normalViewPr>
  <p:slideViewPr>
    <p:cSldViewPr snapToGrid="0" snapToObjects="1">
      <p:cViewPr varScale="1">
        <p:scale>
          <a:sx n="57" d="100"/>
          <a:sy n="57" d="100"/>
        </p:scale>
        <p:origin x="4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dirty="0"/>
          </a:p>
          <a:p>
            <a:r>
              <a:rPr lang="en-US" sz="3600" dirty="0"/>
              <a:t>This is an example of your best exterior image</a:t>
            </a:r>
          </a:p>
          <a:p>
            <a:r>
              <a:rPr lang="en-US" sz="2400" b="0" dirty="0">
                <a:latin typeface="Helvetica Neue" panose="02000503000000020004" pitchFamily="2" charset="0"/>
                <a:ea typeface="Helvetica Neue" panose="02000503000000020004" pitchFamily="2" charset="0"/>
                <a:cs typeface="Helvetica Neue" panose="02000503000000020004" pitchFamily="2" charset="0"/>
              </a:rPr>
              <a:t>This image will appear on the cover of your gallery online</a:t>
            </a:r>
          </a:p>
        </p:txBody>
      </p:sp>
    </p:spTree>
    <p:extLst>
      <p:ext uri="{BB962C8B-B14F-4D97-AF65-F5344CB8AC3E}">
        <p14:creationId xmlns:p14="http://schemas.microsoft.com/office/powerpoint/2010/main" val="2489146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118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5397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991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187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752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916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464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140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022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085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600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ext No Bullets">
    <p:spTree>
      <p:nvGrpSpPr>
        <p:cNvPr id="1" name=""/>
        <p:cNvGrpSpPr/>
        <p:nvPr/>
      </p:nvGrpSpPr>
      <p:grpSpPr>
        <a:xfrm>
          <a:off x="0" y="0"/>
          <a:ext cx="0" cy="0"/>
          <a:chOff x="0" y="0"/>
          <a:chExt cx="0" cy="0"/>
        </a:xfrm>
      </p:grpSpPr>
      <p:sp>
        <p:nvSpPr>
          <p:cNvPr id="25" name="Title Text"/>
          <p:cNvSpPr txBox="1">
            <a:spLocks noGrp="1"/>
          </p:cNvSpPr>
          <p:nvPr>
            <p:ph type="title"/>
          </p:nvPr>
        </p:nvSpPr>
        <p:spPr>
          <a:xfrm>
            <a:off x="665017" y="0"/>
            <a:ext cx="23140441" cy="2984500"/>
          </a:xfrm>
          <a:prstGeom prst="rect">
            <a:avLst/>
          </a:prstGeom>
        </p:spPr>
        <p:txBody>
          <a:bodyPr/>
          <a:lstStyle/>
          <a:p>
            <a:r>
              <a:rPr dirty="0"/>
              <a:t>Title Text</a:t>
            </a:r>
          </a:p>
        </p:txBody>
      </p:sp>
      <p:sp>
        <p:nvSpPr>
          <p:cNvPr id="26" name="Body Level One…"/>
          <p:cNvSpPr txBox="1">
            <a:spLocks noGrp="1"/>
          </p:cNvSpPr>
          <p:nvPr>
            <p:ph type="body" idx="1"/>
          </p:nvPr>
        </p:nvSpPr>
        <p:spPr>
          <a:xfrm>
            <a:off x="665017" y="3149600"/>
            <a:ext cx="23140441" cy="9296400"/>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43" name="Title Text"/>
          <p:cNvSpPr txBox="1">
            <a:spLocks noGrp="1"/>
          </p:cNvSpPr>
          <p:nvPr>
            <p:ph type="title"/>
          </p:nvPr>
        </p:nvSpPr>
        <p:spPr>
          <a:xfrm>
            <a:off x="1619250" y="1312333"/>
            <a:ext cx="10223501" cy="1235539"/>
          </a:xfrm>
          <a:prstGeom prst="rect">
            <a:avLst/>
          </a:prstGeom>
        </p:spPr>
        <p:txBody>
          <a:bodyPr anchor="t"/>
          <a:lstStyle>
            <a:lvl1pPr algn="l">
              <a:defRPr sz="5000">
                <a:solidFill>
                  <a:srgbClr val="00AEEF"/>
                </a:solidFill>
              </a:defRPr>
            </a:lvl1pPr>
          </a:lstStyle>
          <a:p>
            <a:r>
              <a:rPr dirty="0"/>
              <a:t>Title Text</a:t>
            </a:r>
          </a:p>
        </p:txBody>
      </p:sp>
      <p:sp>
        <p:nvSpPr>
          <p:cNvPr id="44" name="Body Level One…"/>
          <p:cNvSpPr txBox="1">
            <a:spLocks noGrp="1"/>
          </p:cNvSpPr>
          <p:nvPr>
            <p:ph type="body" sz="half" idx="1"/>
          </p:nvPr>
        </p:nvSpPr>
        <p:spPr>
          <a:xfrm>
            <a:off x="1619911" y="2919875"/>
            <a:ext cx="10223501" cy="8628659"/>
          </a:xfrm>
          <a:prstGeom prst="rect">
            <a:avLst/>
          </a:prstGeom>
        </p:spPr>
        <p:txBody>
          <a:bodyPr/>
          <a:lstStyle>
            <a:lvl1pPr marL="558800" indent="-558800">
              <a:spcBef>
                <a:spcPts val="4500"/>
              </a:spcBef>
              <a:buSzPct val="125000"/>
              <a:buChar char="•"/>
              <a:defRPr sz="3800"/>
            </a:lvl1pPr>
            <a:lvl2pPr marL="1117600" indent="-558800">
              <a:spcBef>
                <a:spcPts val="4500"/>
              </a:spcBef>
              <a:buSzPct val="125000"/>
              <a:buChar char="•"/>
              <a:defRPr sz="3800"/>
            </a:lvl2pPr>
            <a:lvl3pPr marL="1676400" indent="-558800">
              <a:spcBef>
                <a:spcPts val="4500"/>
              </a:spcBef>
              <a:buSzPct val="125000"/>
              <a:buChar char="•"/>
              <a:defRPr sz="3800"/>
            </a:lvl3pPr>
            <a:lvl4pPr marL="2235200" indent="-558800">
              <a:spcBef>
                <a:spcPts val="4500"/>
              </a:spcBef>
              <a:buSzPct val="125000"/>
              <a:buChar char="•"/>
              <a:defRPr sz="3800"/>
            </a:lvl4pPr>
            <a:lvl5pPr marL="2794000" indent="-558800">
              <a:spcBef>
                <a:spcPts val="4500"/>
              </a:spcBef>
              <a:buSzPct val="125000"/>
              <a:buChar char="•"/>
              <a:defRPr sz="3800"/>
            </a:lvl5pPr>
          </a:lstStyle>
          <a:p>
            <a:r>
              <a:t>Body Level One</a:t>
            </a:r>
          </a:p>
          <a:p>
            <a:pPr lvl="1"/>
            <a:r>
              <a:t>Body Level Two</a:t>
            </a:r>
          </a:p>
          <a:p>
            <a:pPr lvl="2"/>
            <a:r>
              <a:t>Body Level Three</a:t>
            </a:r>
          </a:p>
          <a:p>
            <a:pPr lvl="3"/>
            <a:r>
              <a:t>Body Level Four</a:t>
            </a:r>
          </a:p>
          <a:p>
            <a:pPr lvl="4"/>
            <a:r>
              <a:t>Body Level Five</a:t>
            </a:r>
          </a:p>
        </p:txBody>
      </p:sp>
      <p:sp>
        <p:nvSpPr>
          <p:cNvPr id="45" name="Image"/>
          <p:cNvSpPr>
            <a:spLocks noGrp="1"/>
          </p:cNvSpPr>
          <p:nvPr>
            <p:ph type="pic" sz="half" idx="13"/>
          </p:nvPr>
        </p:nvSpPr>
        <p:spPr>
          <a:xfrm>
            <a:off x="12754040" y="678788"/>
            <a:ext cx="10974720" cy="12070624"/>
          </a:xfrm>
          <a:prstGeom prst="rect">
            <a:avLst/>
          </a:prstGeom>
        </p:spPr>
        <p:txBody>
          <a:bodyPr lIns="91439" tIns="45719" rIns="91439" bIns="45719">
            <a:noAutofit/>
          </a:bodyPr>
          <a:lstStyle/>
          <a:p>
            <a:endParaRPr/>
          </a:p>
        </p:txBody>
      </p:sp>
      <p:sp>
        <p:nvSpPr>
          <p:cNvPr id="47" name="Slide Number"/>
          <p:cNvSpPr txBox="1">
            <a:spLocks noGrp="1"/>
          </p:cNvSpPr>
          <p:nvPr>
            <p:ph type="sldNum" sz="quarter" idx="2"/>
          </p:nvPr>
        </p:nvSpPr>
        <p:spPr>
          <a:xfrm>
            <a:off x="23492086" y="12831888"/>
            <a:ext cx="340260" cy="337006"/>
          </a:xfrm>
          <a:prstGeom prst="rect">
            <a:avLst/>
          </a:prstGeom>
        </p:spPr>
        <p:txBody>
          <a:bodyPr/>
          <a:lstStyle/>
          <a:p>
            <a:fld id="{86CB4B4D-7CA3-9044-876B-883B54F8677D}" type="slidenum">
              <a:t>‹#›</a:t>
            </a:fld>
            <a:endParaRPr/>
          </a:p>
        </p:txBody>
      </p:sp>
      <p:sp>
        <p:nvSpPr>
          <p:cNvPr id="8" name="2018 Senior Housing News Architecture &amp; Design Awards   |">
            <a:extLst>
              <a:ext uri="{FF2B5EF4-FFF2-40B4-BE49-F238E27FC236}">
                <a16:creationId xmlns:a16="http://schemas.microsoft.com/office/drawing/2014/main" id="{9B2776BD-B20A-5A47-948C-BEB327645E13}"/>
              </a:ext>
            </a:extLst>
          </p:cNvPr>
          <p:cNvSpPr txBox="1"/>
          <p:nvPr userDrawn="1"/>
        </p:nvSpPr>
        <p:spPr>
          <a:xfrm>
            <a:off x="23328854" y="12804965"/>
            <a:ext cx="102656" cy="3488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r">
              <a:defRPr sz="1600" b="0">
                <a:latin typeface="+mn-lt"/>
                <a:ea typeface="+mn-ea"/>
                <a:cs typeface="+mn-cs"/>
                <a:sym typeface="Helvetica Neue Medium"/>
              </a:defRPr>
            </a:pPr>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55" name="Image"/>
          <p:cNvSpPr>
            <a:spLocks noGrp="1"/>
          </p:cNvSpPr>
          <p:nvPr>
            <p:ph type="pic" idx="13"/>
          </p:nvPr>
        </p:nvSpPr>
        <p:spPr>
          <a:xfrm>
            <a:off x="332509" y="332510"/>
            <a:ext cx="23746692" cy="13078690"/>
          </a:xfrm>
          <a:prstGeom prst="rect">
            <a:avLst/>
          </a:prstGeom>
        </p:spPr>
        <p:txBody>
          <a:bodyPr lIns="91439" tIns="45719" rIns="91439" bIns="45719">
            <a:noAutofit/>
          </a:bodyPr>
          <a:lstStyle/>
          <a:p>
            <a:endParaRPr dirty="0"/>
          </a:p>
        </p:txBody>
      </p:sp>
      <p:sp>
        <p:nvSpPr>
          <p:cNvPr id="57" name="Text"/>
          <p:cNvSpPr txBox="1"/>
          <p:nvPr/>
        </p:nvSpPr>
        <p:spPr>
          <a:xfrm>
            <a:off x="23296913" y="12819188"/>
            <a:ext cx="502006" cy="337006"/>
          </a:xfrm>
          <a:prstGeom prst="rect">
            <a:avLst/>
          </a:prstGeom>
          <a:ln w="12700">
            <a:miter lim="400000"/>
          </a:ln>
        </p:spPr>
        <p:txBody>
          <a:bodyPr wrap="none" lIns="50800" tIns="50800" rIns="50800" bIns="50800">
            <a:spAutoFit/>
          </a:bodyPr>
          <a:lstStyle/>
          <a:p>
            <a:pPr>
              <a:defRPr sz="1600" b="0">
                <a:latin typeface="+mn-lt"/>
                <a:ea typeface="+mn-ea"/>
                <a:cs typeface="+mn-cs"/>
                <a:sym typeface="Helvetica Neue Medium"/>
              </a:defRPr>
            </a:pPr>
            <a:endParaRPr/>
          </a:p>
        </p:txBody>
      </p:sp>
      <p:sp>
        <p:nvSpPr>
          <p:cNvPr id="58" name="Slide Number"/>
          <p:cNvSpPr txBox="1">
            <a:spLocks noGrp="1"/>
          </p:cNvSpPr>
          <p:nvPr>
            <p:ph type="sldNum" sz="quarter" idx="2"/>
          </p:nvPr>
        </p:nvSpPr>
        <p:spPr>
          <a:xfrm>
            <a:off x="23486506" y="12834398"/>
            <a:ext cx="340260" cy="337006"/>
          </a:xfrm>
          <a:prstGeom prst="rect">
            <a:avLst/>
          </a:prstGeom>
        </p:spPr>
        <p:txBody>
          <a:bodyPr/>
          <a:lstStyle/>
          <a:p>
            <a:fld id="{86CB4B4D-7CA3-9044-876B-883B54F8677D}" type="slidenum">
              <a:t>‹#›</a:t>
            </a:fld>
            <a:endParaRPr dirty="0"/>
          </a:p>
        </p:txBody>
      </p:sp>
      <p:sp>
        <p:nvSpPr>
          <p:cNvPr id="7" name="2018 Senior Housing News Architecture &amp; Design Awards   |">
            <a:extLst>
              <a:ext uri="{FF2B5EF4-FFF2-40B4-BE49-F238E27FC236}">
                <a16:creationId xmlns:a16="http://schemas.microsoft.com/office/drawing/2014/main" id="{7C27DF2F-7B3A-1746-966E-79EB145B2D9A}"/>
              </a:ext>
            </a:extLst>
          </p:cNvPr>
          <p:cNvSpPr txBox="1"/>
          <p:nvPr userDrawn="1"/>
        </p:nvSpPr>
        <p:spPr>
          <a:xfrm>
            <a:off x="23328853" y="12804965"/>
            <a:ext cx="102657" cy="3488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r">
              <a:defRPr sz="1600" b="0">
                <a:latin typeface="+mn-lt"/>
                <a:ea typeface="+mn-ea"/>
                <a:cs typeface="+mn-cs"/>
                <a:sym typeface="Helvetica Neue Medium"/>
              </a:defRPr>
            </a:pPr>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 Large Image with Caption">
    <p:spTree>
      <p:nvGrpSpPr>
        <p:cNvPr id="1" name=""/>
        <p:cNvGrpSpPr/>
        <p:nvPr/>
      </p:nvGrpSpPr>
      <p:grpSpPr>
        <a:xfrm>
          <a:off x="0" y="0"/>
          <a:ext cx="0" cy="0"/>
          <a:chOff x="0" y="0"/>
          <a:chExt cx="0" cy="0"/>
        </a:xfrm>
      </p:grpSpPr>
      <p:sp>
        <p:nvSpPr>
          <p:cNvPr id="66" name="Image"/>
          <p:cNvSpPr>
            <a:spLocks noGrp="1"/>
          </p:cNvSpPr>
          <p:nvPr>
            <p:ph type="pic" idx="13"/>
          </p:nvPr>
        </p:nvSpPr>
        <p:spPr>
          <a:xfrm>
            <a:off x="344082" y="342265"/>
            <a:ext cx="23735118" cy="10056946"/>
          </a:xfrm>
          <a:prstGeom prst="rect">
            <a:avLst/>
          </a:prstGeom>
        </p:spPr>
        <p:txBody>
          <a:bodyPr lIns="91439" tIns="45719" rIns="91439" bIns="45719">
            <a:noAutofit/>
          </a:bodyPr>
          <a:lstStyle/>
          <a:p>
            <a:endParaRPr/>
          </a:p>
        </p:txBody>
      </p:sp>
      <p:sp>
        <p:nvSpPr>
          <p:cNvPr id="68" name="Slide Number"/>
          <p:cNvSpPr txBox="1">
            <a:spLocks noGrp="1"/>
          </p:cNvSpPr>
          <p:nvPr>
            <p:ph type="sldNum" sz="quarter" idx="2"/>
          </p:nvPr>
        </p:nvSpPr>
        <p:spPr>
          <a:xfrm>
            <a:off x="23492086" y="12823421"/>
            <a:ext cx="340260" cy="337007"/>
          </a:xfrm>
          <a:prstGeom prst="rect">
            <a:avLst/>
          </a:prstGeom>
        </p:spPr>
        <p:txBody>
          <a:bodyPr/>
          <a:lstStyle/>
          <a:p>
            <a:fld id="{86CB4B4D-7CA3-9044-876B-883B54F8677D}" type="slidenum">
              <a:t>‹#›</a:t>
            </a:fld>
            <a:endParaRPr dirty="0"/>
          </a:p>
        </p:txBody>
      </p:sp>
      <p:sp>
        <p:nvSpPr>
          <p:cNvPr id="70" name="Body Level One…"/>
          <p:cNvSpPr txBox="1">
            <a:spLocks noGrp="1"/>
          </p:cNvSpPr>
          <p:nvPr>
            <p:ph type="body" sz="quarter" idx="1"/>
          </p:nvPr>
        </p:nvSpPr>
        <p:spPr>
          <a:xfrm>
            <a:off x="3046313" y="11270287"/>
            <a:ext cx="18291374" cy="1444560"/>
          </a:xfrm>
          <a:prstGeom prst="rect">
            <a:avLst/>
          </a:prstGeom>
        </p:spPr>
        <p:txBody>
          <a:bodyPr anchor="ctr"/>
          <a:lstStyle>
            <a:lvl1pPr>
              <a:spcBef>
                <a:spcPts val="2400"/>
              </a:spcBef>
              <a:defRPr sz="2400"/>
            </a:lvl1pPr>
            <a:lvl2pPr>
              <a:spcBef>
                <a:spcPts val="2400"/>
              </a:spcBef>
              <a:defRPr sz="2400"/>
            </a:lvl2pPr>
            <a:lvl3pPr>
              <a:spcBef>
                <a:spcPts val="2400"/>
              </a:spcBef>
              <a:defRPr sz="2400"/>
            </a:lvl3pPr>
            <a:lvl4pPr>
              <a:spcBef>
                <a:spcPts val="2400"/>
              </a:spcBef>
              <a:defRPr sz="2400"/>
            </a:lvl4pPr>
            <a:lvl5pPr>
              <a:spcBef>
                <a:spcPts val="2400"/>
              </a:spcBef>
              <a:defRPr sz="2400"/>
            </a:lvl5pPr>
          </a:lstStyle>
          <a:p>
            <a:r>
              <a:t>Body Level One</a:t>
            </a:r>
          </a:p>
          <a:p>
            <a:pPr lvl="1"/>
            <a:r>
              <a:t>Body Level Two</a:t>
            </a:r>
          </a:p>
          <a:p>
            <a:pPr lvl="2"/>
            <a:r>
              <a:t>Body Level Three</a:t>
            </a:r>
          </a:p>
          <a:p>
            <a:pPr lvl="3"/>
            <a:r>
              <a:t>Body Level Four</a:t>
            </a:r>
          </a:p>
          <a:p>
            <a:pPr lvl="4"/>
            <a:r>
              <a:t>Body Level Five</a:t>
            </a:r>
          </a:p>
        </p:txBody>
      </p:sp>
      <p:sp>
        <p:nvSpPr>
          <p:cNvPr id="7" name="2018 Senior Housing News Architecture &amp; Design Awards   |">
            <a:extLst>
              <a:ext uri="{FF2B5EF4-FFF2-40B4-BE49-F238E27FC236}">
                <a16:creationId xmlns:a16="http://schemas.microsoft.com/office/drawing/2014/main" id="{B6B527B1-CDFA-1043-AEA2-F494BE06C5D0}"/>
              </a:ext>
            </a:extLst>
          </p:cNvPr>
          <p:cNvSpPr txBox="1"/>
          <p:nvPr userDrawn="1"/>
        </p:nvSpPr>
        <p:spPr>
          <a:xfrm>
            <a:off x="23328854" y="12804965"/>
            <a:ext cx="102656" cy="3488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r">
              <a:defRPr sz="1600" b="0">
                <a:latin typeface="+mn-lt"/>
                <a:ea typeface="+mn-ea"/>
                <a:cs typeface="+mn-cs"/>
                <a:sym typeface="Helvetica Neue Medium"/>
              </a:defRPr>
            </a:pPr>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 Images with Captions">
    <p:spTree>
      <p:nvGrpSpPr>
        <p:cNvPr id="1" name=""/>
        <p:cNvGrpSpPr/>
        <p:nvPr/>
      </p:nvGrpSpPr>
      <p:grpSpPr>
        <a:xfrm>
          <a:off x="0" y="0"/>
          <a:ext cx="0" cy="0"/>
          <a:chOff x="0" y="0"/>
          <a:chExt cx="0" cy="0"/>
        </a:xfrm>
      </p:grpSpPr>
      <p:sp>
        <p:nvSpPr>
          <p:cNvPr id="77" name="Image"/>
          <p:cNvSpPr>
            <a:spLocks noGrp="1"/>
          </p:cNvSpPr>
          <p:nvPr>
            <p:ph type="pic" sz="half" idx="13"/>
          </p:nvPr>
        </p:nvSpPr>
        <p:spPr>
          <a:xfrm>
            <a:off x="832974" y="818488"/>
            <a:ext cx="10974720" cy="10056946"/>
          </a:xfrm>
          <a:prstGeom prst="rect">
            <a:avLst/>
          </a:prstGeom>
        </p:spPr>
        <p:txBody>
          <a:bodyPr lIns="91439" tIns="45719" rIns="91439" bIns="45719">
            <a:noAutofit/>
          </a:bodyPr>
          <a:lstStyle/>
          <a:p>
            <a:endParaRPr/>
          </a:p>
        </p:txBody>
      </p:sp>
      <p:sp>
        <p:nvSpPr>
          <p:cNvPr id="78" name="Image"/>
          <p:cNvSpPr>
            <a:spLocks noGrp="1"/>
          </p:cNvSpPr>
          <p:nvPr>
            <p:ph type="pic" sz="half" idx="14"/>
          </p:nvPr>
        </p:nvSpPr>
        <p:spPr>
          <a:xfrm>
            <a:off x="12576240" y="818488"/>
            <a:ext cx="10974720" cy="10056946"/>
          </a:xfrm>
          <a:prstGeom prst="rect">
            <a:avLst/>
          </a:prstGeom>
        </p:spPr>
        <p:txBody>
          <a:bodyPr lIns="91439" tIns="45719" rIns="91439" bIns="45719">
            <a:noAutofit/>
          </a:bodyPr>
          <a:lstStyle/>
          <a:p>
            <a:endParaRPr/>
          </a:p>
        </p:txBody>
      </p:sp>
      <p:sp>
        <p:nvSpPr>
          <p:cNvPr id="80" name="Slide Number"/>
          <p:cNvSpPr txBox="1">
            <a:spLocks noGrp="1"/>
          </p:cNvSpPr>
          <p:nvPr>
            <p:ph type="sldNum" sz="quarter" idx="2"/>
          </p:nvPr>
        </p:nvSpPr>
        <p:spPr>
          <a:xfrm>
            <a:off x="23479386" y="12832887"/>
            <a:ext cx="340260" cy="337007"/>
          </a:xfrm>
          <a:prstGeom prst="rect">
            <a:avLst/>
          </a:prstGeom>
        </p:spPr>
        <p:txBody>
          <a:bodyPr/>
          <a:lstStyle/>
          <a:p>
            <a:fld id="{86CB4B4D-7CA3-9044-876B-883B54F8677D}" type="slidenum">
              <a:t>‹#›</a:t>
            </a:fld>
            <a:endParaRPr/>
          </a:p>
        </p:txBody>
      </p:sp>
      <p:sp>
        <p:nvSpPr>
          <p:cNvPr id="82" name="Body Level One…"/>
          <p:cNvSpPr txBox="1">
            <a:spLocks noGrp="1"/>
          </p:cNvSpPr>
          <p:nvPr>
            <p:ph type="body" sz="quarter" idx="1"/>
          </p:nvPr>
        </p:nvSpPr>
        <p:spPr>
          <a:xfrm>
            <a:off x="825500" y="11269398"/>
            <a:ext cx="10974785" cy="1790635"/>
          </a:xfrm>
          <a:prstGeom prst="rect">
            <a:avLst/>
          </a:prstGeom>
        </p:spPr>
        <p:txBody>
          <a:bodyPr anchor="ctr"/>
          <a:lstStyle>
            <a:lvl1pPr>
              <a:spcBef>
                <a:spcPts val="2400"/>
              </a:spcBef>
              <a:defRPr sz="2400"/>
            </a:lvl1pPr>
            <a:lvl2pPr>
              <a:spcBef>
                <a:spcPts val="2400"/>
              </a:spcBef>
              <a:defRPr sz="2400"/>
            </a:lvl2pPr>
            <a:lvl3pPr>
              <a:spcBef>
                <a:spcPts val="2400"/>
              </a:spcBef>
              <a:defRPr sz="2400"/>
            </a:lvl3pPr>
            <a:lvl4pPr>
              <a:spcBef>
                <a:spcPts val="2400"/>
              </a:spcBef>
              <a:defRPr sz="2400"/>
            </a:lvl4pPr>
            <a:lvl5pPr>
              <a:spcBef>
                <a:spcPts val="2400"/>
              </a:spcBef>
              <a:defRPr sz="2400"/>
            </a:lvl5pPr>
          </a:lstStyle>
          <a:p>
            <a:r>
              <a:t>Body Level One</a:t>
            </a:r>
          </a:p>
          <a:p>
            <a:pPr lvl="1"/>
            <a:r>
              <a:t>Body Level Two</a:t>
            </a:r>
          </a:p>
          <a:p>
            <a:pPr lvl="2"/>
            <a:r>
              <a:t>Body Level Three</a:t>
            </a:r>
          </a:p>
          <a:p>
            <a:pPr lvl="3"/>
            <a:r>
              <a:t>Body Level Four</a:t>
            </a:r>
          </a:p>
          <a:p>
            <a:pPr lvl="4"/>
            <a:r>
              <a:t>Body Level Five</a:t>
            </a:r>
          </a:p>
        </p:txBody>
      </p:sp>
      <p:sp>
        <p:nvSpPr>
          <p:cNvPr id="83" name="Title Here"/>
          <p:cNvSpPr/>
          <p:nvPr/>
        </p:nvSpPr>
        <p:spPr>
          <a:xfrm>
            <a:off x="12576240" y="11252200"/>
            <a:ext cx="10974786" cy="1270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Title Here</a:t>
            </a:r>
          </a:p>
        </p:txBody>
      </p:sp>
      <p:sp>
        <p:nvSpPr>
          <p:cNvPr id="9" name="2018 Senior Housing News Architecture &amp; Design Awards   |">
            <a:extLst>
              <a:ext uri="{FF2B5EF4-FFF2-40B4-BE49-F238E27FC236}">
                <a16:creationId xmlns:a16="http://schemas.microsoft.com/office/drawing/2014/main" id="{1BD41DC2-EF0B-F24E-BDBA-06F38523776D}"/>
              </a:ext>
            </a:extLst>
          </p:cNvPr>
          <p:cNvSpPr txBox="1"/>
          <p:nvPr userDrawn="1"/>
        </p:nvSpPr>
        <p:spPr>
          <a:xfrm>
            <a:off x="23328855" y="12804965"/>
            <a:ext cx="102656" cy="3488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r">
              <a:defRPr sz="1600" b="0">
                <a:latin typeface="+mn-lt"/>
                <a:ea typeface="+mn-ea"/>
                <a:cs typeface="+mn-cs"/>
                <a:sym typeface="Helvetica Neue Medium"/>
              </a:defRPr>
            </a:pPr>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Image">
            <a:extLst>
              <a:ext uri="{FF2B5EF4-FFF2-40B4-BE49-F238E27FC236}">
                <a16:creationId xmlns:a16="http://schemas.microsoft.com/office/drawing/2014/main" id="{A775B934-7E07-774A-86F1-82CE59FC8144}"/>
              </a:ext>
            </a:extLst>
          </p:cNvPr>
          <p:cNvSpPr>
            <a:spLocks noGrp="1"/>
          </p:cNvSpPr>
          <p:nvPr>
            <p:ph type="pic" idx="13"/>
          </p:nvPr>
        </p:nvSpPr>
        <p:spPr>
          <a:xfrm>
            <a:off x="332509" y="332510"/>
            <a:ext cx="23746692" cy="13078690"/>
          </a:xfrm>
          <a:prstGeom prst="rect">
            <a:avLst/>
          </a:prstGeom>
        </p:spPr>
        <p:txBody>
          <a:bodyPr lIns="91439" tIns="45719" rIns="91439" bIns="45719">
            <a:noAutofit/>
          </a:bodyPr>
          <a:lstStyle/>
          <a:p>
            <a:endParaRPr dirty="0"/>
          </a:p>
        </p:txBody>
      </p:sp>
      <p:sp>
        <p:nvSpPr>
          <p:cNvPr id="3" name="Slide Number Placeholder 2">
            <a:extLst>
              <a:ext uri="{FF2B5EF4-FFF2-40B4-BE49-F238E27FC236}">
                <a16:creationId xmlns:a16="http://schemas.microsoft.com/office/drawing/2014/main" id="{E2B7ABEF-EB97-384B-88EC-9D99F3A348B0}"/>
              </a:ext>
            </a:extLst>
          </p:cNvPr>
          <p:cNvSpPr>
            <a:spLocks noGrp="1"/>
          </p:cNvSpPr>
          <p:nvPr>
            <p:ph type="sldNum" sz="quarter" idx="10"/>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49753753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amp; Subtitle">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23479386" y="12819188"/>
            <a:ext cx="340260" cy="33700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051319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698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2018 Senior Housing News Architecture &amp; Design Awards   |"/>
          <p:cNvSpPr txBox="1"/>
          <p:nvPr/>
        </p:nvSpPr>
        <p:spPr>
          <a:xfrm>
            <a:off x="23328854" y="12804965"/>
            <a:ext cx="102656" cy="34881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r">
              <a:defRPr sz="1600" b="0">
                <a:latin typeface="+mn-lt"/>
                <a:ea typeface="+mn-ea"/>
                <a:cs typeface="+mn-cs"/>
                <a:sym typeface="Helvetica Neue Medium"/>
              </a:defRPr>
            </a:pPr>
            <a:endParaRPr dirty="0"/>
          </a:p>
        </p:txBody>
      </p:sp>
      <p:sp>
        <p:nvSpPr>
          <p:cNvPr id="5" name="Slide Number"/>
          <p:cNvSpPr txBox="1">
            <a:spLocks noGrp="1"/>
          </p:cNvSpPr>
          <p:nvPr>
            <p:ph type="sldNum" sz="quarter" idx="2"/>
          </p:nvPr>
        </p:nvSpPr>
        <p:spPr>
          <a:xfrm>
            <a:off x="23510506" y="12831888"/>
            <a:ext cx="294953" cy="318036"/>
          </a:xfrm>
          <a:prstGeom prst="rect">
            <a:avLst/>
          </a:prstGeom>
          <a:ln w="12700">
            <a:miter lim="400000"/>
          </a:ln>
        </p:spPr>
        <p:txBody>
          <a:bodyPr wrap="none" lIns="50800" tIns="50800" rIns="50800" bIns="50800">
            <a:spAutoFit/>
          </a:bodyPr>
          <a:lstStyle>
            <a:lvl1pPr>
              <a:defRPr sz="1400" b="0">
                <a:latin typeface="+mn-lt"/>
                <a:ea typeface="+mn-ea"/>
                <a:cs typeface="+mn-cs"/>
                <a:sym typeface="Helvetica Neue Medium"/>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Lst>
  <p:transition spd="med"/>
  <p:txStyles>
    <p:titleStyle>
      <a:lvl1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AEEF"/>
          </a:solidFill>
          <a:uFillTx/>
          <a:latin typeface="+mn-lt"/>
          <a:ea typeface="+mn-ea"/>
          <a:cs typeface="+mn-cs"/>
          <a:sym typeface="Helvetica Neue Medium"/>
        </a:defRPr>
      </a:lvl1pPr>
      <a:lvl2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2pPr>
      <a:lvl3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3pPr>
      <a:lvl4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4pPr>
      <a:lvl5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5pPr>
      <a:lvl6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6pPr>
      <a:lvl7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7pPr>
      <a:lvl8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8pPr>
      <a:lvl9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9pPr>
    </p:titleStyle>
    <p:body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Medium"/>
        </a:defRPr>
      </a:lvl1pPr>
      <a:lvl2pPr marL="0" marR="0" indent="228600" algn="ctr" defTabSz="8255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Medium"/>
        </a:defRPr>
      </a:lvl2pPr>
      <a:lvl3pPr marL="0" marR="0" indent="457200" algn="ctr" defTabSz="8255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Medium"/>
        </a:defRPr>
      </a:lvl3pPr>
      <a:lvl4pPr marL="0" marR="0" indent="685800" algn="ctr" defTabSz="8255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Medium"/>
        </a:defRPr>
      </a:lvl4pPr>
      <a:lvl5pPr marL="0" marR="0" indent="914400" algn="ctr" defTabSz="8255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Medium"/>
        </a:defRPr>
      </a:lvl5pPr>
      <a:lvl6pPr marL="0" marR="0" indent="1143000" algn="ctr" defTabSz="8255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Medium"/>
        </a:defRPr>
      </a:lvl6pPr>
      <a:lvl7pPr marL="0" marR="0" indent="1371600" algn="ctr" defTabSz="8255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Medium"/>
        </a:defRPr>
      </a:lvl7pPr>
      <a:lvl8pPr marL="0" marR="0" indent="1600200" algn="ctr" defTabSz="8255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Medium"/>
        </a:defRPr>
      </a:lvl8pPr>
      <a:lvl9pPr marL="0" marR="0" indent="1828800" algn="ctr" defTabSz="8255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Medium"/>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DE54C-5FE8-014C-8C96-BABAA01A928B}"/>
              </a:ext>
            </a:extLst>
          </p:cNvPr>
          <p:cNvSpPr/>
          <p:nvPr/>
        </p:nvSpPr>
        <p:spPr>
          <a:xfrm>
            <a:off x="0" y="0"/>
            <a:ext cx="24384000" cy="13716000"/>
          </a:xfrm>
          <a:prstGeom prst="rect">
            <a:avLst/>
          </a:prstGeom>
          <a:solidFill>
            <a:srgbClr val="133D5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1" name="Name of Community…"/>
          <p:cNvSpPr txBox="1">
            <a:spLocks noGrp="1"/>
          </p:cNvSpPr>
          <p:nvPr>
            <p:ph type="ctrTitle" idx="4294967295"/>
          </p:nvPr>
        </p:nvSpPr>
        <p:spPr>
          <a:xfrm>
            <a:off x="7076539" y="7769167"/>
            <a:ext cx="10230922" cy="3808202"/>
          </a:xfrm>
          <a:prstGeom prst="rect">
            <a:avLst/>
          </a:prstGeom>
          <a:noFill/>
        </p:spPr>
        <p:txBody>
          <a:bodyPr>
            <a:normAutofit/>
          </a:bodyPr>
          <a:lstStyle/>
          <a:p>
            <a:pPr>
              <a:spcBef>
                <a:spcPts val="2000"/>
              </a:spcBef>
            </a:pPr>
            <a:r>
              <a:rPr dirty="0">
                <a:solidFill>
                  <a:schemeClr val="bg1"/>
                </a:solidFill>
              </a:rPr>
              <a:t>Name of Community</a:t>
            </a:r>
          </a:p>
          <a:p>
            <a:pPr>
              <a:spcBef>
                <a:spcPts val="2000"/>
              </a:spcBef>
              <a:defRPr sz="4200">
                <a:latin typeface="Helvetica Neue"/>
                <a:ea typeface="Helvetica Neue"/>
                <a:cs typeface="Helvetica Neue"/>
                <a:sym typeface="Helvetica Neue"/>
              </a:defRPr>
            </a:pPr>
            <a:r>
              <a:rPr dirty="0">
                <a:solidFill>
                  <a:schemeClr val="bg1"/>
                </a:solidFill>
              </a:rPr>
              <a:t>Address</a:t>
            </a:r>
            <a:r>
              <a:rPr b="1" dirty="0">
                <a:solidFill>
                  <a:schemeClr val="bg1"/>
                </a:solidFill>
              </a:rPr>
              <a:t> </a:t>
            </a:r>
            <a:br>
              <a:rPr lang="en-US" b="1" dirty="0">
                <a:solidFill>
                  <a:schemeClr val="bg1"/>
                </a:solidFill>
              </a:rPr>
            </a:br>
            <a:br>
              <a:rPr lang="en-US" b="1" dirty="0">
                <a:solidFill>
                  <a:schemeClr val="bg1"/>
                </a:solidFill>
              </a:rPr>
            </a:br>
            <a:r>
              <a:rPr dirty="0">
                <a:solidFill>
                  <a:schemeClr val="bg1"/>
                </a:solidFill>
              </a:rPr>
              <a:t>Category</a:t>
            </a:r>
          </a:p>
        </p:txBody>
      </p:sp>
      <p:pic>
        <p:nvPicPr>
          <p:cNvPr id="17" name="Picture 16">
            <a:extLst>
              <a:ext uri="{FF2B5EF4-FFF2-40B4-BE49-F238E27FC236}">
                <a16:creationId xmlns:a16="http://schemas.microsoft.com/office/drawing/2014/main" id="{D2A07910-19BD-D749-9390-01C9C040E531}"/>
              </a:ext>
            </a:extLst>
          </p:cNvPr>
          <p:cNvPicPr>
            <a:picLocks noChangeAspect="1"/>
          </p:cNvPicPr>
          <p:nvPr/>
        </p:nvPicPr>
        <p:blipFill rotWithShape="1">
          <a:blip r:embed="rId2">
            <a:extLst>
              <a:ext uri="{28A0092B-C50C-407E-A947-70E740481C1C}">
                <a14:useLocalDpi xmlns:a14="http://schemas.microsoft.com/office/drawing/2010/main" val="0"/>
              </a:ext>
            </a:extLst>
          </a:blip>
          <a:srcRect l="36689" r="14360" b="88429"/>
          <a:stretch/>
        </p:blipFill>
        <p:spPr>
          <a:xfrm>
            <a:off x="8176414" y="9934490"/>
            <a:ext cx="7850909" cy="599128"/>
          </a:xfrm>
          <a:prstGeom prst="rect">
            <a:avLst/>
          </a:prstGeom>
        </p:spPr>
      </p:pic>
      <p:pic>
        <p:nvPicPr>
          <p:cNvPr id="8" name="Picture 7">
            <a:extLst>
              <a:ext uri="{FF2B5EF4-FFF2-40B4-BE49-F238E27FC236}">
                <a16:creationId xmlns:a16="http://schemas.microsoft.com/office/drawing/2014/main" id="{E5386245-35C4-A34F-86D7-BEC613E88B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72819" y="2030344"/>
            <a:ext cx="16038359" cy="5177910"/>
          </a:xfrm>
          <a:prstGeom prst="rect">
            <a:avLst/>
          </a:prstGeom>
        </p:spPr>
      </p:pic>
      <p:pic>
        <p:nvPicPr>
          <p:cNvPr id="14" name="Picture 13">
            <a:extLst>
              <a:ext uri="{FF2B5EF4-FFF2-40B4-BE49-F238E27FC236}">
                <a16:creationId xmlns:a16="http://schemas.microsoft.com/office/drawing/2014/main" id="{F7BBC0F4-956A-9A4A-B3DA-40AAF9C298D4}"/>
              </a:ext>
            </a:extLst>
          </p:cNvPr>
          <p:cNvPicPr>
            <a:picLocks noChangeAspect="1"/>
          </p:cNvPicPr>
          <p:nvPr/>
        </p:nvPicPr>
        <p:blipFill rotWithShape="1">
          <a:blip r:embed="rId2">
            <a:extLst>
              <a:ext uri="{28A0092B-C50C-407E-A947-70E740481C1C}">
                <a14:useLocalDpi xmlns:a14="http://schemas.microsoft.com/office/drawing/2010/main" val="0"/>
              </a:ext>
            </a:extLst>
          </a:blip>
          <a:srcRect t="90293" b="-1763"/>
          <a:stretch/>
        </p:blipFill>
        <p:spPr>
          <a:xfrm>
            <a:off x="5900" y="12870392"/>
            <a:ext cx="24378100" cy="902758"/>
          </a:xfrm>
          <a:prstGeom prst="rect">
            <a:avLst/>
          </a:prstGeom>
        </p:spPr>
      </p:pic>
      <p:pic>
        <p:nvPicPr>
          <p:cNvPr id="15" name="Picture 14">
            <a:extLst>
              <a:ext uri="{FF2B5EF4-FFF2-40B4-BE49-F238E27FC236}">
                <a16:creationId xmlns:a16="http://schemas.microsoft.com/office/drawing/2014/main" id="{C3A774CF-B16C-F242-B3E3-1A084A5074D0}"/>
              </a:ext>
            </a:extLst>
          </p:cNvPr>
          <p:cNvPicPr>
            <a:picLocks noChangeAspect="1"/>
          </p:cNvPicPr>
          <p:nvPr/>
        </p:nvPicPr>
        <p:blipFill rotWithShape="1">
          <a:blip r:embed="rId2">
            <a:extLst>
              <a:ext uri="{28A0092B-C50C-407E-A947-70E740481C1C}">
                <a14:useLocalDpi xmlns:a14="http://schemas.microsoft.com/office/drawing/2010/main" val="0"/>
              </a:ext>
            </a:extLst>
          </a:blip>
          <a:srcRect t="-2186" b="90716"/>
          <a:stretch/>
        </p:blipFill>
        <p:spPr>
          <a:xfrm>
            <a:off x="0" y="10469"/>
            <a:ext cx="24445556" cy="905256"/>
          </a:xfrm>
          <a:prstGeom prst="rect">
            <a:avLst/>
          </a:prstGeom>
        </p:spPr>
      </p:pic>
    </p:spTree>
    <p:extLst>
      <p:ext uri="{BB962C8B-B14F-4D97-AF65-F5344CB8AC3E}">
        <p14:creationId xmlns:p14="http://schemas.microsoft.com/office/powerpoint/2010/main" val="374938904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DE54C-5FE8-014C-8C96-BABAA01A928B}"/>
              </a:ext>
            </a:extLst>
          </p:cNvPr>
          <p:cNvSpPr/>
          <p:nvPr/>
        </p:nvSpPr>
        <p:spPr>
          <a:xfrm>
            <a:off x="0" y="0"/>
            <a:ext cx="24384000" cy="13716000"/>
          </a:xfrm>
          <a:prstGeom prst="rect">
            <a:avLst/>
          </a:prstGeom>
          <a:solidFill>
            <a:srgbClr val="AAE3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Name of Community…">
            <a:extLst>
              <a:ext uri="{FF2B5EF4-FFF2-40B4-BE49-F238E27FC236}">
                <a16:creationId xmlns:a16="http://schemas.microsoft.com/office/drawing/2014/main" id="{7B83506F-E916-7845-BAFD-25F3B0D02C75}"/>
              </a:ext>
            </a:extLst>
          </p:cNvPr>
          <p:cNvSpPr txBox="1">
            <a:spLocks/>
          </p:cNvSpPr>
          <p:nvPr/>
        </p:nvSpPr>
        <p:spPr>
          <a:xfrm>
            <a:off x="2790475" y="4853611"/>
            <a:ext cx="19793857" cy="7066246"/>
          </a:xfrm>
          <a:prstGeom prst="rect">
            <a:avLst/>
          </a:prstGeom>
          <a:noFill/>
        </p:spPr>
        <p:txBody>
          <a:bodyPr>
            <a:noAutofit/>
          </a:bodyPr>
          <a:lstStyle>
            <a:lvl1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AEEF"/>
                </a:solidFill>
                <a:uFillTx/>
                <a:latin typeface="+mn-lt"/>
                <a:ea typeface="+mn-ea"/>
                <a:cs typeface="+mn-cs"/>
                <a:sym typeface="Helvetica Neue Medium"/>
              </a:defRPr>
            </a:lvl1pPr>
            <a:lvl2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2pPr>
            <a:lvl3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3pPr>
            <a:lvl4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4pPr>
            <a:lvl5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5pPr>
            <a:lvl6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6pPr>
            <a:lvl7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7pPr>
            <a:lvl8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8pPr>
            <a:lvl9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9pPr>
          </a:lstStyle>
          <a:p>
            <a:pPr algn="l" hangingPunct="1">
              <a:spcBef>
                <a:spcPts val="2000"/>
              </a:spcBef>
            </a:pPr>
            <a:r>
              <a:rPr lang="en-US" sz="6000" b="1" spc="11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COMMON ROOM IMAGES</a:t>
            </a:r>
          </a:p>
          <a:p>
            <a:pPr algn="l" hangingPunct="1">
              <a:lnSpc>
                <a:spcPct val="150000"/>
              </a:lnSpc>
              <a:spcBef>
                <a:spcPts val="2000"/>
              </a:spcBef>
            </a:pP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The Images on the following slides will appear in the common room image gallery online. </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Choose any of the following 4 layout options and replace the placeholder image with your image. Add more images by duplicating any of the following 4 slides and replacing the placeholder image(s). Delete any unwanted layout slide. </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Only up to 8 pictures can be chosen per category.</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i="1" spc="300" dirty="0">
                <a:solidFill>
                  <a:srgbClr val="133D55"/>
                </a:solidFill>
                <a:latin typeface="Helvetica Neue Medium" panose="02000503000000020004" pitchFamily="2" charset="0"/>
                <a:ea typeface="Helvetica Neue Medium" panose="02000503000000020004" pitchFamily="2" charset="0"/>
                <a:cs typeface="Helvetica Neue Medium" panose="02000503000000020004" pitchFamily="2" charset="0"/>
              </a:rPr>
              <a:t>[Optional: You can use this area for 15-20 word description.]</a:t>
            </a:r>
          </a:p>
        </p:txBody>
      </p:sp>
      <p:cxnSp>
        <p:nvCxnSpPr>
          <p:cNvPr id="8" name="Straight Connector 7">
            <a:extLst>
              <a:ext uri="{FF2B5EF4-FFF2-40B4-BE49-F238E27FC236}">
                <a16:creationId xmlns:a16="http://schemas.microsoft.com/office/drawing/2014/main" id="{48C3D4E9-7210-9E4F-8A5D-983E7DF77F5C}"/>
              </a:ext>
            </a:extLst>
          </p:cNvPr>
          <p:cNvCxnSpPr>
            <a:cxnSpLocks/>
          </p:cNvCxnSpPr>
          <p:nvPr/>
        </p:nvCxnSpPr>
        <p:spPr>
          <a:xfrm>
            <a:off x="0" y="12689894"/>
            <a:ext cx="24384000" cy="0"/>
          </a:xfrm>
          <a:prstGeom prst="line">
            <a:avLst/>
          </a:prstGeom>
          <a:noFill/>
          <a:ln w="79375" cap="flat">
            <a:solidFill>
              <a:srgbClr val="38A2D0"/>
            </a:solidFill>
            <a:prstDash val="lgDash"/>
            <a:miter lim="4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2E6A9853-B62C-BF4C-A009-4E8CEE2BA4EB}"/>
              </a:ext>
            </a:extLst>
          </p:cNvPr>
          <p:cNvCxnSpPr>
            <a:cxnSpLocks/>
          </p:cNvCxnSpPr>
          <p:nvPr/>
        </p:nvCxnSpPr>
        <p:spPr>
          <a:xfrm>
            <a:off x="1799668" y="0"/>
            <a:ext cx="0" cy="13716000"/>
          </a:xfrm>
          <a:prstGeom prst="line">
            <a:avLst/>
          </a:prstGeom>
          <a:noFill/>
          <a:ln w="79375" cap="flat">
            <a:solidFill>
              <a:srgbClr val="38A2D0"/>
            </a:solidFill>
            <a:prstDash val="lg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7052080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hite and brown wooden table and chairs">
            <a:extLst>
              <a:ext uri="{FF2B5EF4-FFF2-40B4-BE49-F238E27FC236}">
                <a16:creationId xmlns:a16="http://schemas.microsoft.com/office/drawing/2014/main" id="{84699472-2B95-C849-B0C1-940E338BB5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24" t="18895" b="12078"/>
          <a:stretch/>
        </p:blipFill>
        <p:spPr bwMode="auto">
          <a:xfrm>
            <a:off x="-371334" y="-52041"/>
            <a:ext cx="12230595" cy="13768041"/>
          </a:xfrm>
          <a:prstGeom prst="rect">
            <a:avLst/>
          </a:prstGeom>
          <a:noFill/>
          <a:extLst>
            <a:ext uri="{909E8E84-426E-40DD-AFC4-6F175D3DCCD1}">
              <a14:hiddenFill xmlns:a14="http://schemas.microsoft.com/office/drawing/2010/main">
                <a:solidFill>
                  <a:srgbClr val="FFFFFF"/>
                </a:solidFill>
              </a14:hiddenFill>
            </a:ext>
          </a:extLst>
        </p:spPr>
      </p:pic>
      <p:sp>
        <p:nvSpPr>
          <p:cNvPr id="112" name="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
          <p:cNvSpPr txBox="1">
            <a:spLocks noGrp="1"/>
          </p:cNvSpPr>
          <p:nvPr>
            <p:ph type="body" sz="half" idx="1"/>
          </p:nvPr>
        </p:nvSpPr>
        <p:spPr>
          <a:xfrm>
            <a:off x="12949279" y="2738448"/>
            <a:ext cx="11011265" cy="8628659"/>
          </a:xfrm>
          <a:prstGeom prst="rect">
            <a:avLst/>
          </a:prstGeom>
        </p:spPr>
        <p:txBody>
          <a:bodyPr>
            <a:noAutofit/>
          </a:bodyPr>
          <a:lstStyle/>
          <a:p>
            <a:pPr marL="0" indent="0">
              <a:lnSpc>
                <a:spcPts val="4800"/>
              </a:lnSpc>
              <a:spcBef>
                <a:spcPts val="2500"/>
              </a:spcBef>
              <a:spcAft>
                <a:spcPts val="2500"/>
              </a:spcAft>
              <a:buSzTx/>
              <a:buNone/>
              <a:defRPr sz="3200"/>
            </a:pPr>
            <a:r>
              <a:rPr sz="3200" dirty="0">
                <a:latin typeface="Arial" panose="020B0604020202020204" pitchFamily="34" charset="0"/>
                <a:cs typeface="Arial" panose="020B0604020202020204" pitchFamily="34" charset="0"/>
              </a:rPr>
              <a:t>Mattis </a:t>
            </a:r>
            <a:r>
              <a:rPr sz="3200" dirty="0" err="1">
                <a:latin typeface="Arial" panose="020B0604020202020204" pitchFamily="34" charset="0"/>
                <a:cs typeface="Arial" panose="020B0604020202020204" pitchFamily="34" charset="0"/>
              </a:rPr>
              <a:t>orci</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sodales</a:t>
            </a:r>
            <a:r>
              <a:rPr sz="3200" dirty="0">
                <a:latin typeface="Arial" panose="020B0604020202020204" pitchFamily="34" charset="0"/>
                <a:cs typeface="Arial" panose="020B0604020202020204" pitchFamily="34" charset="0"/>
              </a:rPr>
              <a:t> semper </a:t>
            </a:r>
            <a:r>
              <a:rPr sz="3200" dirty="0" err="1">
                <a:latin typeface="Arial" panose="020B0604020202020204" pitchFamily="34" charset="0"/>
                <a:cs typeface="Arial" panose="020B0604020202020204" pitchFamily="34" charset="0"/>
              </a:rPr>
              <a:t>ut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consectetuer</a:t>
            </a:r>
            <a:r>
              <a:rPr sz="3200" dirty="0">
                <a:latin typeface="Arial" panose="020B0604020202020204" pitchFamily="34" charset="0"/>
                <a:cs typeface="Arial" panose="020B0604020202020204" pitchFamily="34" charset="0"/>
              </a:rPr>
              <a:t>. Gravida </a:t>
            </a:r>
            <a:r>
              <a:rPr sz="3200" dirty="0" err="1">
                <a:latin typeface="Arial" panose="020B0604020202020204" pitchFamily="34" charset="0"/>
                <a:cs typeface="Arial" panose="020B0604020202020204" pitchFamily="34" charset="0"/>
              </a:rPr>
              <a:t>nec</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metus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ridiculus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venenatis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posuere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blandit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erat</a:t>
            </a:r>
            <a:r>
              <a:rPr sz="3200" dirty="0">
                <a:latin typeface="Arial" panose="020B0604020202020204" pitchFamily="34" charset="0"/>
                <a:cs typeface="Arial" panose="020B0604020202020204" pitchFamily="34" charset="0"/>
              </a:rPr>
              <a:t>. Bibendum </a:t>
            </a:r>
            <a:r>
              <a:rPr sz="3200" dirty="0" err="1">
                <a:latin typeface="Arial" panose="020B0604020202020204" pitchFamily="34" charset="0"/>
                <a:cs typeface="Arial" panose="020B0604020202020204" pitchFamily="34" charset="0"/>
              </a:rPr>
              <a:t>senectus</a:t>
            </a:r>
            <a:r>
              <a:rPr sz="3200" dirty="0">
                <a:latin typeface="Arial" panose="020B0604020202020204" pitchFamily="34" charset="0"/>
                <a:cs typeface="Arial" panose="020B0604020202020204" pitchFamily="34" charset="0"/>
              </a:rPr>
              <a:t> gravida.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vehicula</a:t>
            </a:r>
            <a:r>
              <a:rPr sz="3200" dirty="0">
                <a:latin typeface="Arial" panose="020B0604020202020204" pitchFamily="34" charset="0"/>
                <a:cs typeface="Arial" panose="020B0604020202020204" pitchFamily="34" charset="0"/>
              </a:rPr>
              <a:t> magna </a:t>
            </a:r>
            <a:r>
              <a:rPr sz="3200" dirty="0" err="1">
                <a:latin typeface="Arial" panose="020B0604020202020204" pitchFamily="34" charset="0"/>
                <a:cs typeface="Arial" panose="020B0604020202020204" pitchFamily="34" charset="0"/>
              </a:rPr>
              <a:t>nam</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hendrerit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sapien</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praesent</a:t>
            </a:r>
            <a:r>
              <a:rPr sz="3200" dirty="0">
                <a:latin typeface="Arial" panose="020B0604020202020204" pitchFamily="34" charset="0"/>
                <a:cs typeface="Arial" panose="020B0604020202020204" pitchFamily="34" charset="0"/>
              </a:rPr>
              <a:t> ante. </a:t>
            </a:r>
            <a:r>
              <a:rPr sz="3200" dirty="0" err="1">
                <a:latin typeface="Arial" panose="020B0604020202020204" pitchFamily="34" charset="0"/>
                <a:cs typeface="Arial" panose="020B0604020202020204" pitchFamily="34" charset="0"/>
              </a:rPr>
              <a:t>Nascetur</a:t>
            </a:r>
            <a:r>
              <a:rPr sz="3200" dirty="0">
                <a:latin typeface="Arial" panose="020B0604020202020204" pitchFamily="34" charset="0"/>
                <a:cs typeface="Arial" panose="020B0604020202020204" pitchFamily="34" charset="0"/>
              </a:rPr>
              <a:t>, vel ante. Vitae dolor cum </a:t>
            </a:r>
            <a:r>
              <a:rPr sz="3200" dirty="0" err="1">
                <a:latin typeface="Arial" panose="020B0604020202020204" pitchFamily="34" charset="0"/>
                <a:cs typeface="Arial" panose="020B0604020202020204" pitchFamily="34" charset="0"/>
              </a:rPr>
              <a:t>viverra</a:t>
            </a:r>
            <a:r>
              <a:rPr sz="3200" dirty="0">
                <a:latin typeface="Arial" panose="020B0604020202020204" pitchFamily="34" charset="0"/>
                <a:cs typeface="Arial" panose="020B0604020202020204" pitchFamily="34" charset="0"/>
              </a:rPr>
              <a:t> dui </a:t>
            </a:r>
            <a:r>
              <a:rPr sz="3200" dirty="0" err="1">
                <a:latin typeface="Arial" panose="020B0604020202020204" pitchFamily="34" charset="0"/>
                <a:cs typeface="Arial" panose="020B0604020202020204" pitchFamily="34" charset="0"/>
              </a:rPr>
              <a:t>hymenaeos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viverra</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eget</a:t>
            </a:r>
            <a:r>
              <a:rPr sz="3200" dirty="0">
                <a:latin typeface="Arial" panose="020B0604020202020204" pitchFamily="34" charset="0"/>
                <a:cs typeface="Arial" panose="020B0604020202020204" pitchFamily="34" charset="0"/>
              </a:rPr>
              <a:t>, fames dui </a:t>
            </a:r>
            <a:r>
              <a:rPr sz="3200" dirty="0" err="1">
                <a:latin typeface="Arial" panose="020B0604020202020204" pitchFamily="34" charset="0"/>
                <a:cs typeface="Arial" panose="020B0604020202020204" pitchFamily="34" charset="0"/>
              </a:rPr>
              <a:t>dapibus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aliquet</a:t>
            </a:r>
            <a:r>
              <a:rPr sz="3200" dirty="0">
                <a:latin typeface="Arial" panose="020B0604020202020204" pitchFamily="34" charset="0"/>
                <a:cs typeface="Arial" panose="020B0604020202020204" pitchFamily="34" charset="0"/>
              </a:rPr>
              <a:t>. Purus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turpis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lobortis</a:t>
            </a:r>
            <a:r>
              <a:rPr sz="3200" dirty="0">
                <a:latin typeface="Arial" panose="020B0604020202020204" pitchFamily="34" charset="0"/>
                <a:cs typeface="Arial" panose="020B0604020202020204" pitchFamily="34" charset="0"/>
              </a:rPr>
              <a:t>, per </a:t>
            </a:r>
            <a:r>
              <a:rPr sz="3200" dirty="0" err="1">
                <a:latin typeface="Arial" panose="020B0604020202020204" pitchFamily="34" charset="0"/>
                <a:cs typeface="Arial" panose="020B0604020202020204" pitchFamily="34" charset="0"/>
              </a:rPr>
              <a:t>massa</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praesent</a:t>
            </a:r>
            <a:r>
              <a:rPr sz="3200" dirty="0">
                <a:latin typeface="Arial" panose="020B0604020202020204" pitchFamily="34" charset="0"/>
                <a:cs typeface="Arial" panose="020B0604020202020204" pitchFamily="34" charset="0"/>
              </a:rPr>
              <a:t>.</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Bulleted List</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Describe Image</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Short and sweet</a:t>
            </a:r>
          </a:p>
        </p:txBody>
      </p:sp>
      <p:sp>
        <p:nvSpPr>
          <p:cNvPr id="114" name="One Half Page Image"/>
          <p:cNvSpPr txBox="1">
            <a:spLocks noGrp="1"/>
          </p:cNvSpPr>
          <p:nvPr>
            <p:ph type="title"/>
          </p:nvPr>
        </p:nvSpPr>
        <p:spPr>
          <a:xfrm>
            <a:off x="12949279" y="1164773"/>
            <a:ext cx="10223501" cy="1235539"/>
          </a:xfrm>
          <a:prstGeom prst="rect">
            <a:avLst/>
          </a:prstGeom>
        </p:spPr>
        <p:txBody>
          <a:bodyPr/>
          <a:lstStyle/>
          <a:p>
            <a:r>
              <a:rPr dirty="0">
                <a:solidFill>
                  <a:srgbClr val="133D55"/>
                </a:solidFill>
              </a:rPr>
              <a:t>One Half Page Image</a:t>
            </a:r>
          </a:p>
        </p:txBody>
      </p:sp>
      <p:sp>
        <p:nvSpPr>
          <p:cNvPr id="115" name="Slide Number"/>
          <p:cNvSpPr txBox="1">
            <a:spLocks noGrp="1"/>
          </p:cNvSpPr>
          <p:nvPr>
            <p:ph type="sldNum" sz="quarter" idx="2"/>
          </p:nvPr>
        </p:nvSpPr>
        <p:spPr>
          <a:xfrm>
            <a:off x="23548576" y="12831888"/>
            <a:ext cx="227280" cy="3370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Tree>
    <p:extLst>
      <p:ext uri="{BB962C8B-B14F-4D97-AF65-F5344CB8AC3E}">
        <p14:creationId xmlns:p14="http://schemas.microsoft.com/office/powerpoint/2010/main" val="6938227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xfrm>
            <a:off x="23436696" y="12822373"/>
            <a:ext cx="227280" cy="3370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dirty="0"/>
          </a:p>
        </p:txBody>
      </p:sp>
      <p:sp>
        <p:nvSpPr>
          <p:cNvPr id="8" name="One Full Page Image…">
            <a:extLst>
              <a:ext uri="{FF2B5EF4-FFF2-40B4-BE49-F238E27FC236}">
                <a16:creationId xmlns:a16="http://schemas.microsoft.com/office/drawing/2014/main" id="{C78DA217-C46E-284F-A8D2-07583DA0EE44}"/>
              </a:ext>
            </a:extLst>
          </p:cNvPr>
          <p:cNvSpPr txBox="1">
            <a:spLocks/>
          </p:cNvSpPr>
          <p:nvPr/>
        </p:nvSpPr>
        <p:spPr>
          <a:xfrm>
            <a:off x="437015" y="10760440"/>
            <a:ext cx="23509972"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14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¾ Page Image</a:t>
            </a:r>
          </a:p>
          <a:p>
            <a:pPr hangingPunct="1">
              <a:lnSpc>
                <a:spcPts val="4640"/>
              </a:lnSpc>
              <a:spcBef>
                <a:spcPts val="14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15362" name="Picture 2" descr="brown wooden table and chairs set">
            <a:extLst>
              <a:ext uri="{FF2B5EF4-FFF2-40B4-BE49-F238E27FC236}">
                <a16:creationId xmlns:a16="http://schemas.microsoft.com/office/drawing/2014/main" id="{B9CA24FA-DCBB-494B-BEC0-391CD7EAC1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0" t="15612" b="20147"/>
          <a:stretch/>
        </p:blipFill>
        <p:spPr bwMode="auto">
          <a:xfrm>
            <a:off x="1" y="-181408"/>
            <a:ext cx="24384000" cy="1057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399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hite leather 2 seat sofa">
            <a:extLst>
              <a:ext uri="{FF2B5EF4-FFF2-40B4-BE49-F238E27FC236}">
                <a16:creationId xmlns:a16="http://schemas.microsoft.com/office/drawing/2014/main" id="{96A91DEF-0B35-FB4E-A420-9F6FA6A13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67"/>
          <a:stretch/>
        </p:blipFill>
        <p:spPr bwMode="auto">
          <a:xfrm>
            <a:off x="0" y="0"/>
            <a:ext cx="24384000" cy="13716000"/>
          </a:xfrm>
          <a:prstGeom prst="rect">
            <a:avLst/>
          </a:prstGeom>
          <a:noFill/>
          <a:extLst>
            <a:ext uri="{909E8E84-426E-40DD-AFC4-6F175D3DCCD1}">
              <a14:hiddenFill xmlns:a14="http://schemas.microsoft.com/office/drawing/2010/main">
                <a:solidFill>
                  <a:srgbClr val="FFFFFF"/>
                </a:solidFill>
              </a14:hiddenFill>
            </a:ext>
          </a:extLst>
        </p:spPr>
      </p:pic>
      <p:sp>
        <p:nvSpPr>
          <p:cNvPr id="118" name="Slide Number"/>
          <p:cNvSpPr txBox="1">
            <a:spLocks noGrp="1"/>
          </p:cNvSpPr>
          <p:nvPr>
            <p:ph type="sldNum" sz="quarter" idx="2"/>
          </p:nvPr>
        </p:nvSpPr>
        <p:spPr>
          <a:xfrm>
            <a:off x="23548576" y="12823421"/>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13</a:t>
            </a:fld>
            <a:endParaRPr/>
          </a:p>
        </p:txBody>
      </p:sp>
      <p:sp>
        <p:nvSpPr>
          <p:cNvPr id="8" name="Rectangle 7">
            <a:extLst>
              <a:ext uri="{FF2B5EF4-FFF2-40B4-BE49-F238E27FC236}">
                <a16:creationId xmlns:a16="http://schemas.microsoft.com/office/drawing/2014/main" id="{7A1E6134-3822-8349-ABA0-026D3CF551A1}"/>
              </a:ext>
            </a:extLst>
          </p:cNvPr>
          <p:cNvSpPr/>
          <p:nvPr/>
        </p:nvSpPr>
        <p:spPr>
          <a:xfrm>
            <a:off x="876879" y="7045959"/>
            <a:ext cx="14261521" cy="5171441"/>
          </a:xfrm>
          <a:prstGeom prst="rect">
            <a:avLst/>
          </a:prstGeom>
          <a:solidFill>
            <a:schemeClr val="bg1">
              <a:lumMod val="65000"/>
              <a:alpha val="85569"/>
            </a:schemeClr>
          </a:solidFill>
          <a:ln w="76200" cap="flat">
            <a:solidFill>
              <a:schemeClr val="bg1">
                <a:lumMod val="8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One Full Page Image…">
            <a:extLst>
              <a:ext uri="{FF2B5EF4-FFF2-40B4-BE49-F238E27FC236}">
                <a16:creationId xmlns:a16="http://schemas.microsoft.com/office/drawing/2014/main" id="{8B43E819-1C81-8A4E-AF07-C7EE823AE85F}"/>
              </a:ext>
            </a:extLst>
          </p:cNvPr>
          <p:cNvSpPr txBox="1">
            <a:spLocks noGrp="1"/>
          </p:cNvSpPr>
          <p:nvPr>
            <p:ph type="body" sz="quarter" idx="1"/>
          </p:nvPr>
        </p:nvSpPr>
        <p:spPr>
          <a:xfrm>
            <a:off x="1656528" y="7542347"/>
            <a:ext cx="12869368" cy="4232777"/>
          </a:xfrm>
          <a:prstGeom prst="rect">
            <a:avLst/>
          </a:prstGeom>
        </p:spPr>
        <p:txBody>
          <a:bodyPr anchor="t">
            <a:noAutofit/>
          </a:bodyPr>
          <a:lstStyle/>
          <a:p>
            <a:pPr>
              <a:spcBef>
                <a:spcPts val="1400"/>
              </a:spcBef>
              <a:defRPr b="1">
                <a:solidFill>
                  <a:srgbClr val="009CDB"/>
                </a:solidFill>
              </a:defRPr>
            </a:pPr>
            <a:r>
              <a:rPr sz="4000" dirty="0">
                <a:solidFill>
                  <a:srgbClr val="133D55"/>
                </a:solidFill>
                <a:latin typeface="Arial" panose="020B0604020202020204" pitchFamily="34" charset="0"/>
                <a:cs typeface="Arial" panose="020B0604020202020204" pitchFamily="34" charset="0"/>
              </a:rPr>
              <a:t>One Full Page Image</a:t>
            </a:r>
          </a:p>
          <a:p>
            <a:pPr>
              <a:lnSpc>
                <a:spcPts val="4640"/>
              </a:lnSpc>
              <a:spcBef>
                <a:spcPts val="1400"/>
              </a:spcBef>
              <a:spcAft>
                <a:spcPts val="1400"/>
              </a:spcAft>
            </a:pPr>
            <a:r>
              <a:rPr lang="en-US" sz="3200" dirty="0" err="1">
                <a:solidFill>
                  <a:schemeClr val="bg1"/>
                </a:solidFill>
                <a:latin typeface="Arial" panose="020B0604020202020204" pitchFamily="34" charset="0"/>
                <a:cs typeface="Arial" panose="020B0604020202020204" pitchFamily="34" charset="0"/>
              </a:rPr>
              <a:t>Mattis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orci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sodales</a:t>
            </a:r>
            <a:r>
              <a:rPr lang="en-US" sz="3200" dirty="0">
                <a:solidFill>
                  <a:schemeClr val="bg1"/>
                </a:solidFill>
                <a:latin typeface="Arial" panose="020B0604020202020204" pitchFamily="34" charset="0"/>
                <a:cs typeface="Arial" panose="020B0604020202020204" pitchFamily="34" charset="0"/>
              </a:rPr>
              <a:t> semper </a:t>
            </a:r>
            <a:r>
              <a:rPr lang="en-US" sz="3200" dirty="0" err="1">
                <a:solidFill>
                  <a:schemeClr val="bg1"/>
                </a:solidFill>
                <a:latin typeface="Arial" panose="020B0604020202020204" pitchFamily="34" charset="0"/>
                <a:cs typeface="Arial" panose="020B0604020202020204" pitchFamily="34" charset="0"/>
              </a:rPr>
              <a:t>ut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consectetuer</a:t>
            </a:r>
            <a:r>
              <a:rPr lang="en-US" sz="3200" dirty="0">
                <a:solidFill>
                  <a:schemeClr val="bg1"/>
                </a:solidFill>
                <a:latin typeface="Arial" panose="020B0604020202020204" pitchFamily="34" charset="0"/>
                <a:cs typeface="Arial" panose="020B0604020202020204" pitchFamily="34" charset="0"/>
              </a:rPr>
              <a:t>. Gravida </a:t>
            </a:r>
            <a:r>
              <a:rPr lang="en-US" sz="3200" dirty="0" err="1">
                <a:solidFill>
                  <a:schemeClr val="bg1"/>
                </a:solidFill>
                <a:latin typeface="Arial" panose="020B0604020202020204" pitchFamily="34" charset="0"/>
                <a:cs typeface="Arial" panose="020B0604020202020204" pitchFamily="34" charset="0"/>
              </a:rPr>
              <a:t>nec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metus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ridiculus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venenatis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posuere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blandit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erat</a:t>
            </a:r>
            <a:r>
              <a:rPr lang="en-US" sz="3200" dirty="0">
                <a:solidFill>
                  <a:schemeClr val="bg1"/>
                </a:solidFill>
                <a:latin typeface="Arial" panose="020B0604020202020204" pitchFamily="34" charset="0"/>
                <a:cs typeface="Arial" panose="020B0604020202020204" pitchFamily="34" charset="0"/>
              </a:rPr>
              <a:t>. Bibendum </a:t>
            </a:r>
            <a:r>
              <a:rPr lang="en-US" sz="3200" dirty="0" err="1">
                <a:solidFill>
                  <a:schemeClr val="bg1"/>
                </a:solidFill>
                <a:latin typeface="Arial" panose="020B0604020202020204" pitchFamily="34" charset="0"/>
                <a:cs typeface="Arial" panose="020B0604020202020204" pitchFamily="34" charset="0"/>
              </a:rPr>
              <a:t>senectus</a:t>
            </a:r>
            <a:r>
              <a:rPr lang="en-US" sz="3200" dirty="0">
                <a:solidFill>
                  <a:schemeClr val="bg1"/>
                </a:solidFill>
                <a:latin typeface="Arial" panose="020B0604020202020204" pitchFamily="34" charset="0"/>
                <a:cs typeface="Arial" panose="020B0604020202020204" pitchFamily="34" charset="0"/>
              </a:rPr>
              <a:t> gravida. </a:t>
            </a:r>
            <a:r>
              <a:rPr lang="en-US" sz="3200" dirty="0" err="1">
                <a:solidFill>
                  <a:schemeClr val="bg1"/>
                </a:solidFill>
                <a:latin typeface="Arial" panose="020B0604020202020204" pitchFamily="34" charset="0"/>
                <a:cs typeface="Arial" panose="020B0604020202020204" pitchFamily="34" charset="0"/>
              </a:rPr>
              <a:t>Scelerisque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vehicula</a:t>
            </a:r>
            <a:r>
              <a:rPr lang="en-US" sz="3200" dirty="0">
                <a:solidFill>
                  <a:schemeClr val="bg1"/>
                </a:solidFill>
                <a:latin typeface="Arial" panose="020B0604020202020204" pitchFamily="34" charset="0"/>
                <a:cs typeface="Arial" panose="020B0604020202020204" pitchFamily="34" charset="0"/>
              </a:rPr>
              <a:t> magna </a:t>
            </a:r>
            <a:r>
              <a:rPr lang="en-US" sz="3200" dirty="0" err="1">
                <a:solidFill>
                  <a:schemeClr val="bg1"/>
                </a:solidFill>
                <a:latin typeface="Arial" panose="020B0604020202020204" pitchFamily="34" charset="0"/>
                <a:cs typeface="Arial" panose="020B0604020202020204" pitchFamily="34" charset="0"/>
              </a:rPr>
              <a:t>nam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scelerisque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hendrerit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sapien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praesent</a:t>
            </a:r>
            <a:r>
              <a:rPr lang="en-US" sz="3200" dirty="0">
                <a:solidFill>
                  <a:schemeClr val="bg1"/>
                </a:solidFill>
                <a:latin typeface="Arial" panose="020B0604020202020204" pitchFamily="34" charset="0"/>
                <a:cs typeface="Arial" panose="020B0604020202020204" pitchFamily="34" charset="0"/>
              </a:rPr>
              <a:t> ante. </a:t>
            </a:r>
            <a:r>
              <a:rPr lang="en-US" sz="3200" dirty="0" err="1">
                <a:solidFill>
                  <a:schemeClr val="bg1"/>
                </a:solidFill>
                <a:latin typeface="Arial" panose="020B0604020202020204" pitchFamily="34" charset="0"/>
                <a:cs typeface="Arial" panose="020B0604020202020204" pitchFamily="34" charset="0"/>
              </a:rPr>
              <a:t>Nascetur</a:t>
            </a:r>
            <a:r>
              <a:rPr lang="en-US" sz="3200" dirty="0">
                <a:solidFill>
                  <a:schemeClr val="bg1"/>
                </a:solidFill>
                <a:latin typeface="Arial" panose="020B0604020202020204" pitchFamily="34" charset="0"/>
                <a:cs typeface="Arial" panose="020B0604020202020204" pitchFamily="34" charset="0"/>
              </a:rPr>
              <a:t>, vel ante. </a:t>
            </a:r>
          </a:p>
          <a:p>
            <a:pPr>
              <a:spcBef>
                <a:spcPts val="1400"/>
              </a:spcBef>
              <a:spcAft>
                <a:spcPts val="1400"/>
              </a:spcAft>
            </a:pPr>
            <a:r>
              <a:rPr lang="en-US" sz="1800" dirty="0">
                <a:solidFill>
                  <a:schemeClr val="bg1"/>
                </a:solidFill>
                <a:latin typeface="Arial" panose="020B0604020202020204" pitchFamily="34" charset="0"/>
                <a:cs typeface="Arial" panose="020B0604020202020204" pitchFamily="34" charset="0"/>
              </a:rPr>
              <a:t>Please keep text box separate from the image in the PowerPoint format you submit. We may use text and image elements separately in our online presentation. </a:t>
            </a:r>
          </a:p>
          <a:p>
            <a:pPr>
              <a:lnSpc>
                <a:spcPts val="4640"/>
              </a:lnSpc>
              <a:spcBef>
                <a:spcPts val="1400"/>
              </a:spcBef>
              <a:spcAft>
                <a:spcPts val="1400"/>
              </a:spcAft>
            </a:pPr>
            <a:endParaRPr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2427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added chair lot">
            <a:extLst>
              <a:ext uri="{FF2B5EF4-FFF2-40B4-BE49-F238E27FC236}">
                <a16:creationId xmlns:a16="http://schemas.microsoft.com/office/drawing/2014/main" id="{6598799E-F989-E349-9A84-A868909FD0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76" b="8507"/>
          <a:stretch/>
        </p:blipFill>
        <p:spPr bwMode="auto">
          <a:xfrm>
            <a:off x="12186297" y="0"/>
            <a:ext cx="12250208" cy="108121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iving room with white sofa and brown wooden coffee table">
            <a:extLst>
              <a:ext uri="{FF2B5EF4-FFF2-40B4-BE49-F238E27FC236}">
                <a16:creationId xmlns:a16="http://schemas.microsoft.com/office/drawing/2014/main" id="{B31D417A-2626-A846-9B3B-DD8FAB60F9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42" t="301" r="2849"/>
          <a:stretch/>
        </p:blipFill>
        <p:spPr bwMode="auto">
          <a:xfrm>
            <a:off x="-65314" y="0"/>
            <a:ext cx="12082839" cy="10812193"/>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sp>
        <p:nvSpPr>
          <p:cNvPr id="14" name="One Full Page Image…">
            <a:extLst>
              <a:ext uri="{FF2B5EF4-FFF2-40B4-BE49-F238E27FC236}">
                <a16:creationId xmlns:a16="http://schemas.microsoft.com/office/drawing/2014/main" id="{B7D8C9E4-E607-D84A-8CC3-FF51A21FA0DE}"/>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Half Page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E53DA91D-EDEA-BE47-B5C1-6287E8752F42}"/>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Half Page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668292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DE54C-5FE8-014C-8C96-BABAA01A928B}"/>
              </a:ext>
            </a:extLst>
          </p:cNvPr>
          <p:cNvSpPr/>
          <p:nvPr/>
        </p:nvSpPr>
        <p:spPr>
          <a:xfrm>
            <a:off x="0" y="0"/>
            <a:ext cx="24384000" cy="13716000"/>
          </a:xfrm>
          <a:prstGeom prst="rect">
            <a:avLst/>
          </a:prstGeom>
          <a:solidFill>
            <a:srgbClr val="AAE3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 name="Name of Community…">
            <a:extLst>
              <a:ext uri="{FF2B5EF4-FFF2-40B4-BE49-F238E27FC236}">
                <a16:creationId xmlns:a16="http://schemas.microsoft.com/office/drawing/2014/main" id="{AC98BCCE-88DA-FE45-8CB7-18A9EBC5A5B5}"/>
              </a:ext>
            </a:extLst>
          </p:cNvPr>
          <p:cNvSpPr txBox="1">
            <a:spLocks/>
          </p:cNvSpPr>
          <p:nvPr/>
        </p:nvSpPr>
        <p:spPr>
          <a:xfrm>
            <a:off x="2608941" y="4953006"/>
            <a:ext cx="19793857" cy="6966851"/>
          </a:xfrm>
          <a:prstGeom prst="rect">
            <a:avLst/>
          </a:prstGeom>
          <a:noFill/>
        </p:spPr>
        <p:txBody>
          <a:bodyPr>
            <a:noAutofit/>
          </a:bodyPr>
          <a:lstStyle>
            <a:lvl1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AEEF"/>
                </a:solidFill>
                <a:uFillTx/>
                <a:latin typeface="+mn-lt"/>
                <a:ea typeface="+mn-ea"/>
                <a:cs typeface="+mn-cs"/>
                <a:sym typeface="Helvetica Neue Medium"/>
              </a:defRPr>
            </a:lvl1pPr>
            <a:lvl2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2pPr>
            <a:lvl3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3pPr>
            <a:lvl4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4pPr>
            <a:lvl5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5pPr>
            <a:lvl6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6pPr>
            <a:lvl7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7pPr>
            <a:lvl8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8pPr>
            <a:lvl9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9pPr>
          </a:lstStyle>
          <a:p>
            <a:pPr algn="l" hangingPunct="1">
              <a:spcBef>
                <a:spcPts val="2000"/>
              </a:spcBef>
            </a:pPr>
            <a:r>
              <a:rPr lang="en-US" sz="6000" b="1" spc="11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DINING AREA IMAGES</a:t>
            </a:r>
          </a:p>
          <a:p>
            <a:pPr algn="l" hangingPunct="1">
              <a:lnSpc>
                <a:spcPct val="150000"/>
              </a:lnSpc>
              <a:spcBef>
                <a:spcPts val="2000"/>
              </a:spcBef>
            </a:pP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The Images on the following slides will appear in the dining area image gallery online.</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Choose any of the following 4 layout options and replace the placeholder image with your image. Add more images by duplicating any of the following 4 slides and replacing the placeholder image(s). Delete any unwanted layout slide. </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Only up to 8 pictures can be chosen per category.</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i="1" spc="300" dirty="0">
                <a:solidFill>
                  <a:srgbClr val="133D55"/>
                </a:solidFill>
                <a:latin typeface="Helvetica Neue Medium" panose="02000503000000020004" pitchFamily="2" charset="0"/>
                <a:ea typeface="Helvetica Neue Medium" panose="02000503000000020004" pitchFamily="2" charset="0"/>
                <a:cs typeface="Helvetica Neue Medium" panose="02000503000000020004" pitchFamily="2" charset="0"/>
              </a:rPr>
              <a:t>[Optional: You can use this area for 15-20 word description.]</a:t>
            </a:r>
          </a:p>
        </p:txBody>
      </p:sp>
      <p:cxnSp>
        <p:nvCxnSpPr>
          <p:cNvPr id="8" name="Straight Connector 7">
            <a:extLst>
              <a:ext uri="{FF2B5EF4-FFF2-40B4-BE49-F238E27FC236}">
                <a16:creationId xmlns:a16="http://schemas.microsoft.com/office/drawing/2014/main" id="{EBB78F28-BDEF-B247-BEED-6CF0A679BB9F}"/>
              </a:ext>
            </a:extLst>
          </p:cNvPr>
          <p:cNvCxnSpPr>
            <a:cxnSpLocks/>
          </p:cNvCxnSpPr>
          <p:nvPr/>
        </p:nvCxnSpPr>
        <p:spPr>
          <a:xfrm>
            <a:off x="0" y="12689894"/>
            <a:ext cx="24384000" cy="0"/>
          </a:xfrm>
          <a:prstGeom prst="line">
            <a:avLst/>
          </a:prstGeom>
          <a:noFill/>
          <a:ln w="79375" cap="flat">
            <a:solidFill>
              <a:srgbClr val="38A2D0"/>
            </a:solidFill>
            <a:prstDash val="lgDash"/>
            <a:miter lim="4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F014A1D8-3C56-CB47-897B-F8D580196F29}"/>
              </a:ext>
            </a:extLst>
          </p:cNvPr>
          <p:cNvCxnSpPr>
            <a:cxnSpLocks/>
          </p:cNvCxnSpPr>
          <p:nvPr/>
        </p:nvCxnSpPr>
        <p:spPr>
          <a:xfrm>
            <a:off x="1799668" y="0"/>
            <a:ext cx="0" cy="13716000"/>
          </a:xfrm>
          <a:prstGeom prst="line">
            <a:avLst/>
          </a:prstGeom>
          <a:noFill/>
          <a:ln w="79375" cap="flat">
            <a:solidFill>
              <a:srgbClr val="38A2D0"/>
            </a:solidFill>
            <a:prstDash val="lg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1220262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
          <p:cNvSpPr txBox="1">
            <a:spLocks noGrp="1"/>
          </p:cNvSpPr>
          <p:nvPr>
            <p:ph type="body" sz="half" idx="1"/>
          </p:nvPr>
        </p:nvSpPr>
        <p:spPr>
          <a:xfrm>
            <a:off x="12949279" y="2738448"/>
            <a:ext cx="11011265" cy="8628659"/>
          </a:xfrm>
          <a:prstGeom prst="rect">
            <a:avLst/>
          </a:prstGeom>
        </p:spPr>
        <p:txBody>
          <a:bodyPr>
            <a:noAutofit/>
          </a:bodyPr>
          <a:lstStyle/>
          <a:p>
            <a:pPr marL="0" indent="0">
              <a:lnSpc>
                <a:spcPts val="4800"/>
              </a:lnSpc>
              <a:spcBef>
                <a:spcPts val="2500"/>
              </a:spcBef>
              <a:spcAft>
                <a:spcPts val="2500"/>
              </a:spcAft>
              <a:buSzTx/>
              <a:buNone/>
              <a:defRPr sz="3200"/>
            </a:pPr>
            <a:r>
              <a:rPr sz="3200" dirty="0">
                <a:latin typeface="Arial" panose="020B0604020202020204" pitchFamily="34" charset="0"/>
                <a:cs typeface="Arial" panose="020B0604020202020204" pitchFamily="34" charset="0"/>
              </a:rPr>
              <a:t>Mattis </a:t>
            </a:r>
            <a:r>
              <a:rPr sz="3200" dirty="0" err="1">
                <a:latin typeface="Arial" panose="020B0604020202020204" pitchFamily="34" charset="0"/>
                <a:cs typeface="Arial" panose="020B0604020202020204" pitchFamily="34" charset="0"/>
              </a:rPr>
              <a:t>orci</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sodales</a:t>
            </a:r>
            <a:r>
              <a:rPr sz="3200" dirty="0">
                <a:latin typeface="Arial" panose="020B0604020202020204" pitchFamily="34" charset="0"/>
                <a:cs typeface="Arial" panose="020B0604020202020204" pitchFamily="34" charset="0"/>
              </a:rPr>
              <a:t> semper </a:t>
            </a:r>
            <a:r>
              <a:rPr sz="3200" dirty="0" err="1">
                <a:latin typeface="Arial" panose="020B0604020202020204" pitchFamily="34" charset="0"/>
                <a:cs typeface="Arial" panose="020B0604020202020204" pitchFamily="34" charset="0"/>
              </a:rPr>
              <a:t>ut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consectetuer</a:t>
            </a:r>
            <a:r>
              <a:rPr sz="3200" dirty="0">
                <a:latin typeface="Arial" panose="020B0604020202020204" pitchFamily="34" charset="0"/>
                <a:cs typeface="Arial" panose="020B0604020202020204" pitchFamily="34" charset="0"/>
              </a:rPr>
              <a:t>. Gravida </a:t>
            </a:r>
            <a:r>
              <a:rPr sz="3200" dirty="0" err="1">
                <a:latin typeface="Arial" panose="020B0604020202020204" pitchFamily="34" charset="0"/>
                <a:cs typeface="Arial" panose="020B0604020202020204" pitchFamily="34" charset="0"/>
              </a:rPr>
              <a:t>nec</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metus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ridiculus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venenatis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posuere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blandit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erat</a:t>
            </a:r>
            <a:r>
              <a:rPr sz="3200" dirty="0">
                <a:latin typeface="Arial" panose="020B0604020202020204" pitchFamily="34" charset="0"/>
                <a:cs typeface="Arial" panose="020B0604020202020204" pitchFamily="34" charset="0"/>
              </a:rPr>
              <a:t>. Bibendum </a:t>
            </a:r>
            <a:r>
              <a:rPr sz="3200" dirty="0" err="1">
                <a:latin typeface="Arial" panose="020B0604020202020204" pitchFamily="34" charset="0"/>
                <a:cs typeface="Arial" panose="020B0604020202020204" pitchFamily="34" charset="0"/>
              </a:rPr>
              <a:t>senectus</a:t>
            </a:r>
            <a:r>
              <a:rPr sz="3200" dirty="0">
                <a:latin typeface="Arial" panose="020B0604020202020204" pitchFamily="34" charset="0"/>
                <a:cs typeface="Arial" panose="020B0604020202020204" pitchFamily="34" charset="0"/>
              </a:rPr>
              <a:t> gravida.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vehicula</a:t>
            </a:r>
            <a:r>
              <a:rPr sz="3200" dirty="0">
                <a:latin typeface="Arial" panose="020B0604020202020204" pitchFamily="34" charset="0"/>
                <a:cs typeface="Arial" panose="020B0604020202020204" pitchFamily="34" charset="0"/>
              </a:rPr>
              <a:t> magna </a:t>
            </a:r>
            <a:r>
              <a:rPr sz="3200" dirty="0" err="1">
                <a:latin typeface="Arial" panose="020B0604020202020204" pitchFamily="34" charset="0"/>
                <a:cs typeface="Arial" panose="020B0604020202020204" pitchFamily="34" charset="0"/>
              </a:rPr>
              <a:t>nam</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hendrerit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sapien</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praesent</a:t>
            </a:r>
            <a:r>
              <a:rPr sz="3200" dirty="0">
                <a:latin typeface="Arial" panose="020B0604020202020204" pitchFamily="34" charset="0"/>
                <a:cs typeface="Arial" panose="020B0604020202020204" pitchFamily="34" charset="0"/>
              </a:rPr>
              <a:t> ante. </a:t>
            </a:r>
            <a:r>
              <a:rPr sz="3200" dirty="0" err="1">
                <a:latin typeface="Arial" panose="020B0604020202020204" pitchFamily="34" charset="0"/>
                <a:cs typeface="Arial" panose="020B0604020202020204" pitchFamily="34" charset="0"/>
              </a:rPr>
              <a:t>Nascetur</a:t>
            </a:r>
            <a:r>
              <a:rPr sz="3200" dirty="0">
                <a:latin typeface="Arial" panose="020B0604020202020204" pitchFamily="34" charset="0"/>
                <a:cs typeface="Arial" panose="020B0604020202020204" pitchFamily="34" charset="0"/>
              </a:rPr>
              <a:t>, vel ante. Vitae dolor cum </a:t>
            </a:r>
            <a:r>
              <a:rPr sz="3200" dirty="0" err="1">
                <a:latin typeface="Arial" panose="020B0604020202020204" pitchFamily="34" charset="0"/>
                <a:cs typeface="Arial" panose="020B0604020202020204" pitchFamily="34" charset="0"/>
              </a:rPr>
              <a:t>viverra</a:t>
            </a:r>
            <a:r>
              <a:rPr sz="3200" dirty="0">
                <a:latin typeface="Arial" panose="020B0604020202020204" pitchFamily="34" charset="0"/>
                <a:cs typeface="Arial" panose="020B0604020202020204" pitchFamily="34" charset="0"/>
              </a:rPr>
              <a:t> dui </a:t>
            </a:r>
            <a:r>
              <a:rPr sz="3200" dirty="0" err="1">
                <a:latin typeface="Arial" panose="020B0604020202020204" pitchFamily="34" charset="0"/>
                <a:cs typeface="Arial" panose="020B0604020202020204" pitchFamily="34" charset="0"/>
              </a:rPr>
              <a:t>hymenaeos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viverra</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eget</a:t>
            </a:r>
            <a:r>
              <a:rPr sz="3200" dirty="0">
                <a:latin typeface="Arial" panose="020B0604020202020204" pitchFamily="34" charset="0"/>
                <a:cs typeface="Arial" panose="020B0604020202020204" pitchFamily="34" charset="0"/>
              </a:rPr>
              <a:t>, fames dui </a:t>
            </a:r>
            <a:r>
              <a:rPr sz="3200" dirty="0" err="1">
                <a:latin typeface="Arial" panose="020B0604020202020204" pitchFamily="34" charset="0"/>
                <a:cs typeface="Arial" panose="020B0604020202020204" pitchFamily="34" charset="0"/>
              </a:rPr>
              <a:t>dapibus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aliquet</a:t>
            </a:r>
            <a:r>
              <a:rPr sz="3200" dirty="0">
                <a:latin typeface="Arial" panose="020B0604020202020204" pitchFamily="34" charset="0"/>
                <a:cs typeface="Arial" panose="020B0604020202020204" pitchFamily="34" charset="0"/>
              </a:rPr>
              <a:t>. Purus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turpis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lobortis</a:t>
            </a:r>
            <a:r>
              <a:rPr sz="3200" dirty="0">
                <a:latin typeface="Arial" panose="020B0604020202020204" pitchFamily="34" charset="0"/>
                <a:cs typeface="Arial" panose="020B0604020202020204" pitchFamily="34" charset="0"/>
              </a:rPr>
              <a:t>, per </a:t>
            </a:r>
            <a:r>
              <a:rPr sz="3200" dirty="0" err="1">
                <a:latin typeface="Arial" panose="020B0604020202020204" pitchFamily="34" charset="0"/>
                <a:cs typeface="Arial" panose="020B0604020202020204" pitchFamily="34" charset="0"/>
              </a:rPr>
              <a:t>massa</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praesent</a:t>
            </a:r>
            <a:r>
              <a:rPr sz="3200" dirty="0">
                <a:latin typeface="Arial" panose="020B0604020202020204" pitchFamily="34" charset="0"/>
                <a:cs typeface="Arial" panose="020B0604020202020204" pitchFamily="34" charset="0"/>
              </a:rPr>
              <a:t>.</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Bulleted List</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Describe Image</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Short and sweet</a:t>
            </a:r>
          </a:p>
        </p:txBody>
      </p:sp>
      <p:sp>
        <p:nvSpPr>
          <p:cNvPr id="114" name="One Half Page Image"/>
          <p:cNvSpPr txBox="1">
            <a:spLocks noGrp="1"/>
          </p:cNvSpPr>
          <p:nvPr>
            <p:ph type="title"/>
          </p:nvPr>
        </p:nvSpPr>
        <p:spPr>
          <a:xfrm>
            <a:off x="12949279" y="1164773"/>
            <a:ext cx="10223501" cy="1235539"/>
          </a:xfrm>
          <a:prstGeom prst="rect">
            <a:avLst/>
          </a:prstGeom>
        </p:spPr>
        <p:txBody>
          <a:bodyPr/>
          <a:lstStyle/>
          <a:p>
            <a:r>
              <a:rPr dirty="0">
                <a:solidFill>
                  <a:srgbClr val="133D55"/>
                </a:solidFill>
              </a:rPr>
              <a:t>One Half Page Image</a:t>
            </a:r>
          </a:p>
        </p:txBody>
      </p:sp>
      <p:sp>
        <p:nvSpPr>
          <p:cNvPr id="115" name="Slide Number"/>
          <p:cNvSpPr txBox="1">
            <a:spLocks noGrp="1"/>
          </p:cNvSpPr>
          <p:nvPr>
            <p:ph type="sldNum" sz="quarter" idx="2"/>
          </p:nvPr>
        </p:nvSpPr>
        <p:spPr>
          <a:xfrm>
            <a:off x="23548576" y="12831888"/>
            <a:ext cx="227280" cy="3370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pic>
        <p:nvPicPr>
          <p:cNvPr id="4100" name="Picture 4" descr="Two Table With Eight Chairs Inside Room">
            <a:extLst>
              <a:ext uri="{FF2B5EF4-FFF2-40B4-BE49-F238E27FC236}">
                <a16:creationId xmlns:a16="http://schemas.microsoft.com/office/drawing/2014/main" id="{D09F78E7-FA65-BC49-BB17-66AAECEC3B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5" t="9944" r="-167"/>
          <a:stretch/>
        </p:blipFill>
        <p:spPr bwMode="auto">
          <a:xfrm>
            <a:off x="0" y="-52040"/>
            <a:ext cx="12003315" cy="1376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552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Round Brown Wooden 5-piece Dining Set in Room">
            <a:extLst>
              <a:ext uri="{FF2B5EF4-FFF2-40B4-BE49-F238E27FC236}">
                <a16:creationId xmlns:a16="http://schemas.microsoft.com/office/drawing/2014/main" id="{005E6CE2-ACFA-D240-8FAA-4C1354C0B6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405"/>
          <a:stretch/>
        </p:blipFill>
        <p:spPr bwMode="auto">
          <a:xfrm>
            <a:off x="0" y="0"/>
            <a:ext cx="24384000" cy="10356443"/>
          </a:xfrm>
          <a:prstGeom prst="rect">
            <a:avLst/>
          </a:prstGeom>
          <a:noFill/>
          <a:extLst>
            <a:ext uri="{909E8E84-426E-40DD-AFC4-6F175D3DCCD1}">
              <a14:hiddenFill xmlns:a14="http://schemas.microsoft.com/office/drawing/2010/main">
                <a:solidFill>
                  <a:srgbClr val="FFFFFF"/>
                </a:solidFill>
              </a14:hiddenFill>
            </a:ext>
          </a:extLst>
        </p:spPr>
      </p:pic>
      <p:sp>
        <p:nvSpPr>
          <p:cNvPr id="122" name="Slide Number"/>
          <p:cNvSpPr txBox="1">
            <a:spLocks noGrp="1"/>
          </p:cNvSpPr>
          <p:nvPr>
            <p:ph type="sldNum" sz="quarter" idx="2"/>
          </p:nvPr>
        </p:nvSpPr>
        <p:spPr>
          <a:xfrm>
            <a:off x="23436696" y="12822373"/>
            <a:ext cx="227280" cy="3370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dirty="0"/>
          </a:p>
        </p:txBody>
      </p:sp>
      <p:sp>
        <p:nvSpPr>
          <p:cNvPr id="8" name="One Full Page Image…">
            <a:extLst>
              <a:ext uri="{FF2B5EF4-FFF2-40B4-BE49-F238E27FC236}">
                <a16:creationId xmlns:a16="http://schemas.microsoft.com/office/drawing/2014/main" id="{C78DA217-C46E-284F-A8D2-07583DA0EE44}"/>
              </a:ext>
            </a:extLst>
          </p:cNvPr>
          <p:cNvSpPr txBox="1">
            <a:spLocks/>
          </p:cNvSpPr>
          <p:nvPr/>
        </p:nvSpPr>
        <p:spPr>
          <a:xfrm>
            <a:off x="437015" y="10760440"/>
            <a:ext cx="23509972"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14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¾ Page Image</a:t>
            </a:r>
          </a:p>
          <a:p>
            <a:pPr hangingPunct="1">
              <a:lnSpc>
                <a:spcPts val="4640"/>
              </a:lnSpc>
              <a:spcBef>
                <a:spcPts val="14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7811879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room with pendant lamps and rectangular dining set">
            <a:extLst>
              <a:ext uri="{FF2B5EF4-FFF2-40B4-BE49-F238E27FC236}">
                <a16:creationId xmlns:a16="http://schemas.microsoft.com/office/drawing/2014/main" id="{78A3DAAA-99CA-3145-B1CC-87CBD0D7C6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314" r="19521"/>
          <a:stretch/>
        </p:blipFill>
        <p:spPr bwMode="auto">
          <a:xfrm>
            <a:off x="-29985" y="0"/>
            <a:ext cx="24413985" cy="13716000"/>
          </a:xfrm>
          <a:prstGeom prst="rect">
            <a:avLst/>
          </a:prstGeom>
          <a:noFill/>
          <a:extLst>
            <a:ext uri="{909E8E84-426E-40DD-AFC4-6F175D3DCCD1}">
              <a14:hiddenFill xmlns:a14="http://schemas.microsoft.com/office/drawing/2010/main">
                <a:solidFill>
                  <a:srgbClr val="FFFFFF"/>
                </a:solidFill>
              </a14:hiddenFill>
            </a:ext>
          </a:extLst>
        </p:spPr>
      </p:pic>
      <p:sp>
        <p:nvSpPr>
          <p:cNvPr id="118" name="Slide Number"/>
          <p:cNvSpPr txBox="1">
            <a:spLocks noGrp="1"/>
          </p:cNvSpPr>
          <p:nvPr>
            <p:ph type="sldNum" sz="quarter" idx="2"/>
          </p:nvPr>
        </p:nvSpPr>
        <p:spPr>
          <a:xfrm>
            <a:off x="23548576" y="12823421"/>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
        <p:nvSpPr>
          <p:cNvPr id="8" name="Rectangle 7">
            <a:extLst>
              <a:ext uri="{FF2B5EF4-FFF2-40B4-BE49-F238E27FC236}">
                <a16:creationId xmlns:a16="http://schemas.microsoft.com/office/drawing/2014/main" id="{824C75D1-95D6-8146-B64D-CDB0184D9FAF}"/>
              </a:ext>
            </a:extLst>
          </p:cNvPr>
          <p:cNvSpPr/>
          <p:nvPr/>
        </p:nvSpPr>
        <p:spPr>
          <a:xfrm>
            <a:off x="876879" y="7045959"/>
            <a:ext cx="14261521" cy="5171441"/>
          </a:xfrm>
          <a:prstGeom prst="rect">
            <a:avLst/>
          </a:prstGeom>
          <a:solidFill>
            <a:schemeClr val="bg1">
              <a:lumMod val="65000"/>
              <a:alpha val="85569"/>
            </a:schemeClr>
          </a:solidFill>
          <a:ln w="76200" cap="flat">
            <a:solidFill>
              <a:schemeClr val="bg1">
                <a:lumMod val="8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One Full Page Image…">
            <a:extLst>
              <a:ext uri="{FF2B5EF4-FFF2-40B4-BE49-F238E27FC236}">
                <a16:creationId xmlns:a16="http://schemas.microsoft.com/office/drawing/2014/main" id="{2F456EC9-B23A-034F-A8A2-FEE94F696039}"/>
              </a:ext>
            </a:extLst>
          </p:cNvPr>
          <p:cNvSpPr txBox="1">
            <a:spLocks noGrp="1"/>
          </p:cNvSpPr>
          <p:nvPr>
            <p:ph type="body" sz="quarter" idx="1"/>
          </p:nvPr>
        </p:nvSpPr>
        <p:spPr>
          <a:xfrm>
            <a:off x="1656528" y="7542347"/>
            <a:ext cx="12869368" cy="4232777"/>
          </a:xfrm>
          <a:prstGeom prst="rect">
            <a:avLst/>
          </a:prstGeom>
        </p:spPr>
        <p:txBody>
          <a:bodyPr anchor="t">
            <a:noAutofit/>
          </a:bodyPr>
          <a:lstStyle/>
          <a:p>
            <a:pPr>
              <a:spcBef>
                <a:spcPts val="1400"/>
              </a:spcBef>
              <a:defRPr b="1">
                <a:solidFill>
                  <a:srgbClr val="009CDB"/>
                </a:solidFill>
              </a:defRPr>
            </a:pPr>
            <a:r>
              <a:rPr sz="4000" dirty="0">
                <a:solidFill>
                  <a:srgbClr val="133D55"/>
                </a:solidFill>
                <a:latin typeface="Arial" panose="020B0604020202020204" pitchFamily="34" charset="0"/>
                <a:cs typeface="Arial" panose="020B0604020202020204" pitchFamily="34" charset="0"/>
              </a:rPr>
              <a:t>One Full Page Image</a:t>
            </a:r>
          </a:p>
          <a:p>
            <a:pPr>
              <a:lnSpc>
                <a:spcPts val="4640"/>
              </a:lnSpc>
              <a:spcBef>
                <a:spcPts val="1400"/>
              </a:spcBef>
              <a:spcAft>
                <a:spcPts val="1400"/>
              </a:spcAft>
            </a:pPr>
            <a:r>
              <a:rPr lang="en-US" sz="3200" dirty="0" err="1">
                <a:solidFill>
                  <a:schemeClr val="bg1"/>
                </a:solidFill>
                <a:latin typeface="Arial" panose="020B0604020202020204" pitchFamily="34" charset="0"/>
                <a:cs typeface="Arial" panose="020B0604020202020204" pitchFamily="34" charset="0"/>
              </a:rPr>
              <a:t>Mattis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orci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sodales</a:t>
            </a:r>
            <a:r>
              <a:rPr lang="en-US" sz="3200" dirty="0">
                <a:solidFill>
                  <a:schemeClr val="bg1"/>
                </a:solidFill>
                <a:latin typeface="Arial" panose="020B0604020202020204" pitchFamily="34" charset="0"/>
                <a:cs typeface="Arial" panose="020B0604020202020204" pitchFamily="34" charset="0"/>
              </a:rPr>
              <a:t> semper </a:t>
            </a:r>
            <a:r>
              <a:rPr lang="en-US" sz="3200" dirty="0" err="1">
                <a:solidFill>
                  <a:schemeClr val="bg1"/>
                </a:solidFill>
                <a:latin typeface="Arial" panose="020B0604020202020204" pitchFamily="34" charset="0"/>
                <a:cs typeface="Arial" panose="020B0604020202020204" pitchFamily="34" charset="0"/>
              </a:rPr>
              <a:t>ut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consectetuer</a:t>
            </a:r>
            <a:r>
              <a:rPr lang="en-US" sz="3200" dirty="0">
                <a:solidFill>
                  <a:schemeClr val="bg1"/>
                </a:solidFill>
                <a:latin typeface="Arial" panose="020B0604020202020204" pitchFamily="34" charset="0"/>
                <a:cs typeface="Arial" panose="020B0604020202020204" pitchFamily="34" charset="0"/>
              </a:rPr>
              <a:t>. Gravida </a:t>
            </a:r>
            <a:r>
              <a:rPr lang="en-US" sz="3200" dirty="0" err="1">
                <a:solidFill>
                  <a:schemeClr val="bg1"/>
                </a:solidFill>
                <a:latin typeface="Arial" panose="020B0604020202020204" pitchFamily="34" charset="0"/>
                <a:cs typeface="Arial" panose="020B0604020202020204" pitchFamily="34" charset="0"/>
              </a:rPr>
              <a:t>nec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metus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ridiculus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venenatis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posuere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blandit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erat</a:t>
            </a:r>
            <a:r>
              <a:rPr lang="en-US" sz="3200" dirty="0">
                <a:solidFill>
                  <a:schemeClr val="bg1"/>
                </a:solidFill>
                <a:latin typeface="Arial" panose="020B0604020202020204" pitchFamily="34" charset="0"/>
                <a:cs typeface="Arial" panose="020B0604020202020204" pitchFamily="34" charset="0"/>
              </a:rPr>
              <a:t>. Bibendum </a:t>
            </a:r>
            <a:r>
              <a:rPr lang="en-US" sz="3200" dirty="0" err="1">
                <a:solidFill>
                  <a:schemeClr val="bg1"/>
                </a:solidFill>
                <a:latin typeface="Arial" panose="020B0604020202020204" pitchFamily="34" charset="0"/>
                <a:cs typeface="Arial" panose="020B0604020202020204" pitchFamily="34" charset="0"/>
              </a:rPr>
              <a:t>senectus</a:t>
            </a:r>
            <a:r>
              <a:rPr lang="en-US" sz="3200" dirty="0">
                <a:solidFill>
                  <a:schemeClr val="bg1"/>
                </a:solidFill>
                <a:latin typeface="Arial" panose="020B0604020202020204" pitchFamily="34" charset="0"/>
                <a:cs typeface="Arial" panose="020B0604020202020204" pitchFamily="34" charset="0"/>
              </a:rPr>
              <a:t> gravida. </a:t>
            </a:r>
            <a:r>
              <a:rPr lang="en-US" sz="3200" dirty="0" err="1">
                <a:solidFill>
                  <a:schemeClr val="bg1"/>
                </a:solidFill>
                <a:latin typeface="Arial" panose="020B0604020202020204" pitchFamily="34" charset="0"/>
                <a:cs typeface="Arial" panose="020B0604020202020204" pitchFamily="34" charset="0"/>
              </a:rPr>
              <a:t>Scelerisque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vehicula</a:t>
            </a:r>
            <a:r>
              <a:rPr lang="en-US" sz="3200" dirty="0">
                <a:solidFill>
                  <a:schemeClr val="bg1"/>
                </a:solidFill>
                <a:latin typeface="Arial" panose="020B0604020202020204" pitchFamily="34" charset="0"/>
                <a:cs typeface="Arial" panose="020B0604020202020204" pitchFamily="34" charset="0"/>
              </a:rPr>
              <a:t> magna </a:t>
            </a:r>
            <a:r>
              <a:rPr lang="en-US" sz="3200" dirty="0" err="1">
                <a:solidFill>
                  <a:schemeClr val="bg1"/>
                </a:solidFill>
                <a:latin typeface="Arial" panose="020B0604020202020204" pitchFamily="34" charset="0"/>
                <a:cs typeface="Arial" panose="020B0604020202020204" pitchFamily="34" charset="0"/>
              </a:rPr>
              <a:t>nam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scelerisque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hendrerit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sapien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praesent</a:t>
            </a:r>
            <a:r>
              <a:rPr lang="en-US" sz="3200" dirty="0">
                <a:solidFill>
                  <a:schemeClr val="bg1"/>
                </a:solidFill>
                <a:latin typeface="Arial" panose="020B0604020202020204" pitchFamily="34" charset="0"/>
                <a:cs typeface="Arial" panose="020B0604020202020204" pitchFamily="34" charset="0"/>
              </a:rPr>
              <a:t> ante. </a:t>
            </a:r>
            <a:r>
              <a:rPr lang="en-US" sz="3200" dirty="0" err="1">
                <a:solidFill>
                  <a:schemeClr val="bg1"/>
                </a:solidFill>
                <a:latin typeface="Arial" panose="020B0604020202020204" pitchFamily="34" charset="0"/>
                <a:cs typeface="Arial" panose="020B0604020202020204" pitchFamily="34" charset="0"/>
              </a:rPr>
              <a:t>Nascetur</a:t>
            </a:r>
            <a:r>
              <a:rPr lang="en-US" sz="3200" dirty="0">
                <a:solidFill>
                  <a:schemeClr val="bg1"/>
                </a:solidFill>
                <a:latin typeface="Arial" panose="020B0604020202020204" pitchFamily="34" charset="0"/>
                <a:cs typeface="Arial" panose="020B0604020202020204" pitchFamily="34" charset="0"/>
              </a:rPr>
              <a:t>, vel ante. </a:t>
            </a:r>
          </a:p>
          <a:p>
            <a:pPr>
              <a:spcBef>
                <a:spcPts val="1400"/>
              </a:spcBef>
              <a:spcAft>
                <a:spcPts val="1400"/>
              </a:spcAft>
            </a:pPr>
            <a:r>
              <a:rPr lang="en-US" sz="1800" dirty="0">
                <a:solidFill>
                  <a:schemeClr val="bg1"/>
                </a:solidFill>
                <a:latin typeface="Arial" panose="020B0604020202020204" pitchFamily="34" charset="0"/>
                <a:cs typeface="Arial" panose="020B0604020202020204" pitchFamily="34" charset="0"/>
              </a:rPr>
              <a:t>Please keep text box separate from the image in the PowerPoint format you submit. We may use text and image elements separately in our online presentation. </a:t>
            </a:r>
          </a:p>
          <a:p>
            <a:pPr>
              <a:lnSpc>
                <a:spcPts val="4640"/>
              </a:lnSpc>
              <a:spcBef>
                <a:spcPts val="1400"/>
              </a:spcBef>
              <a:spcAft>
                <a:spcPts val="1400"/>
              </a:spcAft>
            </a:pPr>
            <a:endParaRPr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88882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
          <p:cNvPicPr>
            <a:picLocks noGrp="1" noChangeAspect="1"/>
          </p:cNvPicPr>
          <p:nvPr>
            <p:ph type="pic" idx="13"/>
          </p:nvPr>
        </p:nvPicPr>
        <p:blipFill rotWithShape="1">
          <a:blip r:embed="rId3" cstate="email">
            <a:extLst>
              <a:ext uri="{28A0092B-C50C-407E-A947-70E740481C1C}">
                <a14:useLocalDpi xmlns:a14="http://schemas.microsoft.com/office/drawing/2010/main"/>
              </a:ext>
            </a:extLst>
          </a:blip>
          <a:srcRect/>
          <a:stretch/>
        </p:blipFill>
        <p:spPr>
          <a:xfrm>
            <a:off x="0" y="5183"/>
            <a:ext cx="12040246" cy="10844851"/>
          </a:xfrm>
          <a:prstGeom prst="rect">
            <a:avLst/>
          </a:prstGeom>
        </p:spPr>
      </p:pic>
      <p:sp>
        <p:nvSpPr>
          <p:cNvPr id="126" name="Slide Numbe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19</a:t>
            </a:fld>
            <a:endParaRPr/>
          </a:p>
        </p:txBody>
      </p:sp>
      <p:pic>
        <p:nvPicPr>
          <p:cNvPr id="11" name="Image">
            <a:extLst>
              <a:ext uri="{FF2B5EF4-FFF2-40B4-BE49-F238E27FC236}">
                <a16:creationId xmlns:a16="http://schemas.microsoft.com/office/drawing/2014/main" id="{19319C18-6700-574C-891C-9C0F181DD396}"/>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12191999" y="5183"/>
            <a:ext cx="12244505" cy="10844852"/>
          </a:xfrm>
          <a:prstGeom prst="rect">
            <a:avLst/>
          </a:prstGeom>
          <a:ln w="12700">
            <a:miter lim="400000"/>
          </a:ln>
          <a:extLst>
            <a:ext uri="{C572A759-6A51-4108-AA02-DFA0A04FC94B}">
              <ma14:wrappingTextBoxFlag xmlns="" xmlns:ma14="http://schemas.microsoft.com/office/mac/drawingml/2011/main" val="1"/>
            </a:ext>
          </a:extLst>
        </p:spPr>
      </p:pic>
      <p:sp>
        <p:nvSpPr>
          <p:cNvPr id="14" name="One Full Page Image…">
            <a:extLst>
              <a:ext uri="{FF2B5EF4-FFF2-40B4-BE49-F238E27FC236}">
                <a16:creationId xmlns:a16="http://schemas.microsoft.com/office/drawing/2014/main" id="{B7D8C9E4-E607-D84A-8CC3-FF51A21FA0DE}"/>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Half Page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E53DA91D-EDEA-BE47-B5C1-6287E8752F42}"/>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Half Page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7058582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DE54C-5FE8-014C-8C96-BABAA01A928B}"/>
              </a:ext>
            </a:extLst>
          </p:cNvPr>
          <p:cNvSpPr/>
          <p:nvPr/>
        </p:nvSpPr>
        <p:spPr>
          <a:xfrm>
            <a:off x="0" y="0"/>
            <a:ext cx="24384000" cy="13716000"/>
          </a:xfrm>
          <a:prstGeom prst="rect">
            <a:avLst/>
          </a:prstGeom>
          <a:solidFill>
            <a:srgbClr val="133D5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60DC83BF-BAFA-3C4B-9ACD-FD8D14C36D01}"/>
              </a:ext>
            </a:extLst>
          </p:cNvPr>
          <p:cNvSpPr/>
          <p:nvPr/>
        </p:nvSpPr>
        <p:spPr>
          <a:xfrm>
            <a:off x="2302884" y="1533163"/>
            <a:ext cx="19778230" cy="10649673"/>
          </a:xfrm>
          <a:prstGeom prst="rect">
            <a:avLst/>
          </a:prstGeom>
          <a:solidFill>
            <a:schemeClr val="bg1"/>
          </a:solidFill>
          <a:ln w="12700" cap="flat">
            <a:noFill/>
            <a:miter lim="400000"/>
          </a:ln>
          <a:effectLst>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8" name="Straight Connector 7">
            <a:extLst>
              <a:ext uri="{FF2B5EF4-FFF2-40B4-BE49-F238E27FC236}">
                <a16:creationId xmlns:a16="http://schemas.microsoft.com/office/drawing/2014/main" id="{413A5ACD-C6ED-5B4F-9A4B-01EB942071C5}"/>
              </a:ext>
            </a:extLst>
          </p:cNvPr>
          <p:cNvCxnSpPr>
            <a:cxnSpLocks/>
          </p:cNvCxnSpPr>
          <p:nvPr/>
        </p:nvCxnSpPr>
        <p:spPr>
          <a:xfrm>
            <a:off x="8266545" y="11369897"/>
            <a:ext cx="7850909" cy="0"/>
          </a:xfrm>
          <a:prstGeom prst="line">
            <a:avLst/>
          </a:prstGeom>
          <a:noFill/>
          <a:ln w="57150" cap="flat">
            <a:solidFill>
              <a:srgbClr val="00AEEF"/>
            </a:solidFill>
            <a:prstDash val="solid"/>
            <a:miter lim="4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513EE65C-BC82-F547-BE8F-25AE7E97BBE2}"/>
              </a:ext>
            </a:extLst>
          </p:cNvPr>
          <p:cNvCxnSpPr>
            <a:cxnSpLocks/>
          </p:cNvCxnSpPr>
          <p:nvPr/>
        </p:nvCxnSpPr>
        <p:spPr>
          <a:xfrm>
            <a:off x="8266545" y="2493463"/>
            <a:ext cx="7850909" cy="0"/>
          </a:xfrm>
          <a:prstGeom prst="line">
            <a:avLst/>
          </a:prstGeom>
          <a:noFill/>
          <a:ln w="57150" cap="flat">
            <a:solidFill>
              <a:srgbClr val="00AEEF"/>
            </a:solidFill>
            <a:prstDash val="solid"/>
            <a:miter lim="400000"/>
          </a:ln>
          <a:effectLst/>
          <a:sp3d/>
        </p:spPr>
        <p:style>
          <a:lnRef idx="0">
            <a:scrgbClr r="0" g="0" b="0"/>
          </a:lnRef>
          <a:fillRef idx="0">
            <a:scrgbClr r="0" g="0" b="0"/>
          </a:fillRef>
          <a:effectRef idx="0">
            <a:scrgbClr r="0" g="0" b="0"/>
          </a:effectRef>
          <a:fontRef idx="none"/>
        </p:style>
      </p:cxnSp>
      <p:sp>
        <p:nvSpPr>
          <p:cNvPr id="2" name="TextBox 1">
            <a:extLst>
              <a:ext uri="{FF2B5EF4-FFF2-40B4-BE49-F238E27FC236}">
                <a16:creationId xmlns:a16="http://schemas.microsoft.com/office/drawing/2014/main" id="{65478892-5C20-4744-B70C-56A625692FAB}"/>
              </a:ext>
            </a:extLst>
          </p:cNvPr>
          <p:cNvSpPr txBox="1"/>
          <p:nvPr/>
        </p:nvSpPr>
        <p:spPr>
          <a:xfrm>
            <a:off x="4439515" y="3002399"/>
            <a:ext cx="15504970" cy="78585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50000"/>
              </a:lnSpc>
              <a:spcBef>
                <a:spcPts val="0"/>
              </a:spcBef>
              <a:spcAft>
                <a:spcPts val="0"/>
              </a:spcAft>
              <a:buClrTx/>
              <a:buSzTx/>
              <a:buFontTx/>
              <a:buNone/>
              <a:tabLst/>
            </a:pPr>
            <a:r>
              <a:rPr kumimoji="0" lang="en-US" sz="4200" u="none" strike="noStrike" cap="none" spc="0" normalizeH="0" baseline="0" dirty="0">
                <a:ln>
                  <a:noFill/>
                </a:ln>
                <a:solidFill>
                  <a:srgbClr val="000000"/>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City/State: </a:t>
            </a:r>
            <a:r>
              <a:rPr kumimoji="0" lang="en-US" sz="4200" b="0" u="none" strike="noStrike" cap="none" spc="0" normalizeH="0" baseline="0" dirty="0">
                <a:ln>
                  <a:noFill/>
                </a:ln>
                <a:solidFill>
                  <a:srgbClr val="000000"/>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City, State</a:t>
            </a:r>
          </a:p>
          <a:p>
            <a:pPr marL="0" marR="0" indent="0" algn="ctr" defTabSz="825500" rtl="0" fontAlgn="auto" latinLnBrk="0" hangingPunct="0">
              <a:lnSpc>
                <a:spcPct val="150000"/>
              </a:lnSpc>
              <a:spcBef>
                <a:spcPts val="0"/>
              </a:spcBef>
              <a:spcAft>
                <a:spcPts val="0"/>
              </a:spcAft>
              <a:buClrTx/>
              <a:buSzTx/>
              <a:buFontTx/>
              <a:buNone/>
              <a:tabLst/>
            </a:pPr>
            <a:r>
              <a:rPr lang="en-US" sz="4200" dirty="0">
                <a:latin typeface="Helvetica Neue" panose="02000503000000020004" pitchFamily="2" charset="0"/>
                <a:ea typeface="Helvetica Neue" panose="02000503000000020004" pitchFamily="2" charset="0"/>
                <a:cs typeface="Helvetica Neue" panose="02000503000000020004" pitchFamily="2" charset="0"/>
              </a:rPr>
              <a:t>Date of Completion: </a:t>
            </a:r>
            <a:r>
              <a:rPr lang="en-US" sz="4200" b="0" dirty="0">
                <a:latin typeface="Helvetica Neue" panose="02000503000000020004" pitchFamily="2" charset="0"/>
                <a:ea typeface="Helvetica Neue" panose="02000503000000020004" pitchFamily="2" charset="0"/>
                <a:cs typeface="Helvetica Neue" panose="02000503000000020004" pitchFamily="2" charset="0"/>
              </a:rPr>
              <a:t>01/01/2021</a:t>
            </a:r>
          </a:p>
          <a:p>
            <a:pPr marL="0" marR="0" indent="0" algn="ctr" defTabSz="825500" rtl="0" fontAlgn="auto" latinLnBrk="0" hangingPunct="0">
              <a:lnSpc>
                <a:spcPct val="150000"/>
              </a:lnSpc>
              <a:spcBef>
                <a:spcPts val="0"/>
              </a:spcBef>
              <a:spcAft>
                <a:spcPts val="0"/>
              </a:spcAft>
              <a:buClrTx/>
              <a:buSzTx/>
              <a:buFontTx/>
              <a:buNone/>
              <a:tabLst/>
            </a:pPr>
            <a:r>
              <a:rPr kumimoji="0" lang="en-US" sz="4200" u="none" strike="noStrike" cap="none" spc="0" normalizeH="0" baseline="0" dirty="0">
                <a:ln>
                  <a:noFill/>
                </a:ln>
                <a:solidFill>
                  <a:srgbClr val="000000"/>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Project Size (SQ. FT): </a:t>
            </a:r>
            <a:r>
              <a:rPr kumimoji="0" lang="en-US" sz="4200" b="0" u="none" strike="noStrike" cap="none" spc="0" normalizeH="0" baseline="0" dirty="0">
                <a:ln>
                  <a:noFill/>
                </a:ln>
                <a:solidFill>
                  <a:srgbClr val="000000"/>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000,000 SF</a:t>
            </a:r>
          </a:p>
          <a:p>
            <a:pPr>
              <a:lnSpc>
                <a:spcPct val="150000"/>
              </a:lnSpc>
            </a:pPr>
            <a:r>
              <a:rPr lang="en-US" sz="4200" dirty="0">
                <a:latin typeface="Helvetica Neue" panose="02000503000000020004" pitchFamily="2" charset="0"/>
                <a:ea typeface="Helvetica Neue" panose="02000503000000020004" pitchFamily="2" charset="0"/>
                <a:cs typeface="Helvetica Neue" panose="02000503000000020004" pitchFamily="2" charset="0"/>
              </a:rPr>
              <a:t>Owner: </a:t>
            </a:r>
            <a:r>
              <a:rPr lang="en-US" sz="4200" b="0" dirty="0">
                <a:latin typeface="Helvetica Neue" panose="02000503000000020004" pitchFamily="2" charset="0"/>
                <a:ea typeface="Helvetica Neue" panose="02000503000000020004" pitchFamily="2" charset="0"/>
                <a:cs typeface="Helvetica Neue" panose="02000503000000020004" pitchFamily="2" charset="0"/>
              </a:rPr>
              <a:t>Owner Name</a:t>
            </a:r>
          </a:p>
          <a:p>
            <a:pPr>
              <a:lnSpc>
                <a:spcPct val="150000"/>
              </a:lnSpc>
            </a:pPr>
            <a:r>
              <a:rPr lang="en-US" sz="4200" dirty="0">
                <a:latin typeface="Helvetica Neue" panose="02000503000000020004" pitchFamily="2" charset="0"/>
                <a:ea typeface="Helvetica Neue" panose="02000503000000020004" pitchFamily="2" charset="0"/>
                <a:cs typeface="Helvetica Neue" panose="02000503000000020004" pitchFamily="2" charset="0"/>
              </a:rPr>
              <a:t>Operator: </a:t>
            </a:r>
            <a:r>
              <a:rPr lang="en-US" sz="4200" b="0" dirty="0">
                <a:latin typeface="Helvetica Neue" panose="02000503000000020004" pitchFamily="2" charset="0"/>
                <a:ea typeface="Helvetica Neue" panose="02000503000000020004" pitchFamily="2" charset="0"/>
                <a:cs typeface="Helvetica Neue" panose="02000503000000020004" pitchFamily="2" charset="0"/>
              </a:rPr>
              <a:t>Operator Name</a:t>
            </a:r>
          </a:p>
          <a:p>
            <a:pPr>
              <a:lnSpc>
                <a:spcPct val="150000"/>
              </a:lnSpc>
            </a:pPr>
            <a:r>
              <a:rPr lang="en-US" sz="4200" dirty="0">
                <a:latin typeface="Helvetica Neue" panose="02000503000000020004" pitchFamily="2" charset="0"/>
                <a:ea typeface="Helvetica Neue" panose="02000503000000020004" pitchFamily="2" charset="0"/>
                <a:cs typeface="Helvetica Neue" panose="02000503000000020004" pitchFamily="2" charset="0"/>
              </a:rPr>
              <a:t>Architect: </a:t>
            </a:r>
            <a:r>
              <a:rPr lang="en-US" sz="4200" b="0" dirty="0">
                <a:latin typeface="Helvetica Neue" panose="02000503000000020004" pitchFamily="2" charset="0"/>
                <a:ea typeface="Helvetica Neue" panose="02000503000000020004" pitchFamily="2" charset="0"/>
                <a:cs typeface="Helvetica Neue" panose="02000503000000020004" pitchFamily="2" charset="0"/>
              </a:rPr>
              <a:t>Architect Name</a:t>
            </a:r>
          </a:p>
          <a:p>
            <a:pPr>
              <a:lnSpc>
                <a:spcPct val="150000"/>
              </a:lnSpc>
            </a:pPr>
            <a:r>
              <a:rPr lang="en-US" sz="4200" dirty="0">
                <a:latin typeface="Helvetica Neue" panose="02000503000000020004" pitchFamily="2" charset="0"/>
                <a:ea typeface="Helvetica Neue" panose="02000503000000020004" pitchFamily="2" charset="0"/>
                <a:cs typeface="Helvetica Neue" panose="02000503000000020004" pitchFamily="2" charset="0"/>
              </a:rPr>
              <a:t>Interior Design Firm: </a:t>
            </a:r>
            <a:r>
              <a:rPr lang="en-US" sz="4200" b="0" dirty="0">
                <a:latin typeface="Helvetica Neue" panose="02000503000000020004" pitchFamily="2" charset="0"/>
                <a:ea typeface="Helvetica Neue" panose="02000503000000020004" pitchFamily="2" charset="0"/>
                <a:cs typeface="Helvetica Neue" panose="02000503000000020004" pitchFamily="2" charset="0"/>
              </a:rPr>
              <a:t>Interior Design Firm Name</a:t>
            </a:r>
          </a:p>
          <a:p>
            <a:pPr>
              <a:lnSpc>
                <a:spcPct val="150000"/>
              </a:lnSpc>
            </a:pPr>
            <a:r>
              <a:rPr lang="en-US" sz="4200" dirty="0">
                <a:latin typeface="Helvetica Neue" panose="02000503000000020004" pitchFamily="2" charset="0"/>
                <a:ea typeface="Helvetica Neue" panose="02000503000000020004" pitchFamily="2" charset="0"/>
                <a:cs typeface="Helvetica Neue" panose="02000503000000020004" pitchFamily="2" charset="0"/>
              </a:rPr>
              <a:t>Builder/Contractor: </a:t>
            </a:r>
            <a:r>
              <a:rPr lang="en-US" sz="4200" b="0" dirty="0">
                <a:latin typeface="Helvetica Neue" panose="02000503000000020004" pitchFamily="2" charset="0"/>
                <a:ea typeface="Helvetica Neue" panose="02000503000000020004" pitchFamily="2" charset="0"/>
                <a:cs typeface="Helvetica Neue" panose="02000503000000020004" pitchFamily="2" charset="0"/>
              </a:rPr>
              <a:t>Builder/Contractor Name</a:t>
            </a:r>
          </a:p>
        </p:txBody>
      </p:sp>
      <p:pic>
        <p:nvPicPr>
          <p:cNvPr id="11" name="Picture 10">
            <a:extLst>
              <a:ext uri="{FF2B5EF4-FFF2-40B4-BE49-F238E27FC236}">
                <a16:creationId xmlns:a16="http://schemas.microsoft.com/office/drawing/2014/main" id="{18D2DF1A-41AF-4141-AC8E-18709F3EE46C}"/>
              </a:ext>
            </a:extLst>
          </p:cNvPr>
          <p:cNvPicPr>
            <a:picLocks noChangeAspect="1"/>
          </p:cNvPicPr>
          <p:nvPr/>
        </p:nvPicPr>
        <p:blipFill rotWithShape="1">
          <a:blip r:embed="rId2">
            <a:extLst>
              <a:ext uri="{28A0092B-C50C-407E-A947-70E740481C1C}">
                <a14:useLocalDpi xmlns:a14="http://schemas.microsoft.com/office/drawing/2010/main" val="0"/>
              </a:ext>
            </a:extLst>
          </a:blip>
          <a:srcRect t="90293" b="-1763"/>
          <a:stretch/>
        </p:blipFill>
        <p:spPr>
          <a:xfrm>
            <a:off x="5900" y="12870392"/>
            <a:ext cx="24378100" cy="902758"/>
          </a:xfrm>
          <a:prstGeom prst="rect">
            <a:avLst/>
          </a:prstGeom>
        </p:spPr>
      </p:pic>
      <p:pic>
        <p:nvPicPr>
          <p:cNvPr id="12" name="Picture 11">
            <a:extLst>
              <a:ext uri="{FF2B5EF4-FFF2-40B4-BE49-F238E27FC236}">
                <a16:creationId xmlns:a16="http://schemas.microsoft.com/office/drawing/2014/main" id="{3D1E7FFD-F7F4-BF42-9CF8-269A8F34BC40}"/>
              </a:ext>
            </a:extLst>
          </p:cNvPr>
          <p:cNvPicPr>
            <a:picLocks noChangeAspect="1"/>
          </p:cNvPicPr>
          <p:nvPr/>
        </p:nvPicPr>
        <p:blipFill rotWithShape="1">
          <a:blip r:embed="rId2">
            <a:extLst>
              <a:ext uri="{28A0092B-C50C-407E-A947-70E740481C1C}">
                <a14:useLocalDpi xmlns:a14="http://schemas.microsoft.com/office/drawing/2010/main" val="0"/>
              </a:ext>
            </a:extLst>
          </a:blip>
          <a:srcRect t="-2186" b="90716"/>
          <a:stretch/>
        </p:blipFill>
        <p:spPr>
          <a:xfrm>
            <a:off x="0" y="10469"/>
            <a:ext cx="24445556" cy="905256"/>
          </a:xfrm>
          <a:prstGeom prst="rect">
            <a:avLst/>
          </a:prstGeom>
        </p:spPr>
      </p:pic>
    </p:spTree>
    <p:extLst>
      <p:ext uri="{BB962C8B-B14F-4D97-AF65-F5344CB8AC3E}">
        <p14:creationId xmlns:p14="http://schemas.microsoft.com/office/powerpoint/2010/main" val="48628469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DE54C-5FE8-014C-8C96-BABAA01A928B}"/>
              </a:ext>
            </a:extLst>
          </p:cNvPr>
          <p:cNvSpPr/>
          <p:nvPr/>
        </p:nvSpPr>
        <p:spPr>
          <a:xfrm>
            <a:off x="0" y="0"/>
            <a:ext cx="24384000" cy="13716000"/>
          </a:xfrm>
          <a:prstGeom prst="rect">
            <a:avLst/>
          </a:prstGeom>
          <a:solidFill>
            <a:srgbClr val="AAE3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Name of Community…">
            <a:extLst>
              <a:ext uri="{FF2B5EF4-FFF2-40B4-BE49-F238E27FC236}">
                <a16:creationId xmlns:a16="http://schemas.microsoft.com/office/drawing/2014/main" id="{3EC3669D-18B7-2346-900D-0D811706025B}"/>
              </a:ext>
            </a:extLst>
          </p:cNvPr>
          <p:cNvSpPr txBox="1">
            <a:spLocks/>
          </p:cNvSpPr>
          <p:nvPr/>
        </p:nvSpPr>
        <p:spPr>
          <a:xfrm>
            <a:off x="2608941" y="4874732"/>
            <a:ext cx="20312737" cy="6919685"/>
          </a:xfrm>
          <a:prstGeom prst="rect">
            <a:avLst/>
          </a:prstGeom>
          <a:noFill/>
        </p:spPr>
        <p:txBody>
          <a:bodyPr>
            <a:noAutofit/>
          </a:bodyPr>
          <a:lstStyle>
            <a:lvl1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AEEF"/>
                </a:solidFill>
                <a:uFillTx/>
                <a:latin typeface="+mn-lt"/>
                <a:ea typeface="+mn-ea"/>
                <a:cs typeface="+mn-cs"/>
                <a:sym typeface="Helvetica Neue Medium"/>
              </a:defRPr>
            </a:lvl1pPr>
            <a:lvl2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2pPr>
            <a:lvl3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3pPr>
            <a:lvl4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4pPr>
            <a:lvl5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5pPr>
            <a:lvl6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6pPr>
            <a:lvl7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7pPr>
            <a:lvl8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8pPr>
            <a:lvl9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9pPr>
          </a:lstStyle>
          <a:p>
            <a:pPr algn="l" hangingPunct="1">
              <a:spcBef>
                <a:spcPts val="2000"/>
              </a:spcBef>
            </a:pPr>
            <a:r>
              <a:rPr lang="en-US" sz="6000" b="1" spc="11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ADDITIONAL AMENITIES IMAGES</a:t>
            </a:r>
          </a:p>
          <a:p>
            <a:pPr algn="l" hangingPunct="1">
              <a:lnSpc>
                <a:spcPct val="150000"/>
              </a:lnSpc>
              <a:spcBef>
                <a:spcPts val="2000"/>
              </a:spcBef>
            </a:pP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The Images on the following slides will appear in the additional amenities image gallery online. </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Choose any of the following 4 layout options and replace the placeholder image with your image. Add more images by duplicating any of the following 4 slides and replacing the placeholder image(s). Delete any unwanted layout slide. </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Only up to 8 pictures can be chosen per category.</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i="1" spc="300" dirty="0">
                <a:solidFill>
                  <a:srgbClr val="133D55"/>
                </a:solidFill>
                <a:latin typeface="Helvetica Neue Medium" panose="02000503000000020004" pitchFamily="2" charset="0"/>
                <a:ea typeface="Helvetica Neue Medium" panose="02000503000000020004" pitchFamily="2" charset="0"/>
                <a:cs typeface="Helvetica Neue Medium" panose="02000503000000020004" pitchFamily="2" charset="0"/>
              </a:rPr>
              <a:t>[Optional: You can use this area for 15-20 word description.]</a:t>
            </a:r>
          </a:p>
        </p:txBody>
      </p:sp>
      <p:cxnSp>
        <p:nvCxnSpPr>
          <p:cNvPr id="8" name="Straight Connector 7">
            <a:extLst>
              <a:ext uri="{FF2B5EF4-FFF2-40B4-BE49-F238E27FC236}">
                <a16:creationId xmlns:a16="http://schemas.microsoft.com/office/drawing/2014/main" id="{4600E87F-0B0D-494B-856D-E085D8EEFDFB}"/>
              </a:ext>
            </a:extLst>
          </p:cNvPr>
          <p:cNvCxnSpPr>
            <a:cxnSpLocks/>
          </p:cNvCxnSpPr>
          <p:nvPr/>
        </p:nvCxnSpPr>
        <p:spPr>
          <a:xfrm>
            <a:off x="0" y="12689894"/>
            <a:ext cx="24384000" cy="0"/>
          </a:xfrm>
          <a:prstGeom prst="line">
            <a:avLst/>
          </a:prstGeom>
          <a:noFill/>
          <a:ln w="79375" cap="flat">
            <a:solidFill>
              <a:srgbClr val="38A2D0"/>
            </a:solidFill>
            <a:prstDash val="lgDash"/>
            <a:miter lim="4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5D38876D-6BE6-5C4E-99C0-397A9F2CF278}"/>
              </a:ext>
            </a:extLst>
          </p:cNvPr>
          <p:cNvCxnSpPr>
            <a:cxnSpLocks/>
          </p:cNvCxnSpPr>
          <p:nvPr/>
        </p:nvCxnSpPr>
        <p:spPr>
          <a:xfrm>
            <a:off x="1799668" y="0"/>
            <a:ext cx="0" cy="13716000"/>
          </a:xfrm>
          <a:prstGeom prst="line">
            <a:avLst/>
          </a:prstGeom>
          <a:noFill/>
          <a:ln w="79375" cap="flat">
            <a:solidFill>
              <a:srgbClr val="38A2D0"/>
            </a:solidFill>
            <a:prstDash val="lg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1243616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billiard table in center of brown painted room">
            <a:extLst>
              <a:ext uri="{FF2B5EF4-FFF2-40B4-BE49-F238E27FC236}">
                <a16:creationId xmlns:a16="http://schemas.microsoft.com/office/drawing/2014/main" id="{BC8464C5-A38C-AE44-830A-368D93DD54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64" t="3808" b="11872"/>
          <a:stretch/>
        </p:blipFill>
        <p:spPr bwMode="auto">
          <a:xfrm>
            <a:off x="-38596" y="-52040"/>
            <a:ext cx="12230595" cy="13768040"/>
          </a:xfrm>
          <a:prstGeom prst="rect">
            <a:avLst/>
          </a:prstGeom>
          <a:noFill/>
          <a:extLst>
            <a:ext uri="{909E8E84-426E-40DD-AFC4-6F175D3DCCD1}">
              <a14:hiddenFill xmlns:a14="http://schemas.microsoft.com/office/drawing/2010/main">
                <a:solidFill>
                  <a:srgbClr val="FFFFFF"/>
                </a:solidFill>
              </a14:hiddenFill>
            </a:ext>
          </a:extLst>
        </p:spPr>
      </p:pic>
      <p:sp>
        <p:nvSpPr>
          <p:cNvPr id="112" name="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
          <p:cNvSpPr txBox="1">
            <a:spLocks noGrp="1"/>
          </p:cNvSpPr>
          <p:nvPr>
            <p:ph type="body" sz="half" idx="1"/>
          </p:nvPr>
        </p:nvSpPr>
        <p:spPr>
          <a:xfrm>
            <a:off x="12949279" y="2738448"/>
            <a:ext cx="11011265" cy="8628659"/>
          </a:xfrm>
          <a:prstGeom prst="rect">
            <a:avLst/>
          </a:prstGeom>
        </p:spPr>
        <p:txBody>
          <a:bodyPr>
            <a:noAutofit/>
          </a:bodyPr>
          <a:lstStyle/>
          <a:p>
            <a:pPr marL="0" indent="0">
              <a:lnSpc>
                <a:spcPts val="4800"/>
              </a:lnSpc>
              <a:spcBef>
                <a:spcPts val="2500"/>
              </a:spcBef>
              <a:spcAft>
                <a:spcPts val="2500"/>
              </a:spcAft>
              <a:buSzTx/>
              <a:buNone/>
              <a:defRPr sz="3200"/>
            </a:pPr>
            <a:r>
              <a:rPr sz="3200" dirty="0">
                <a:latin typeface="Arial" panose="020B0604020202020204" pitchFamily="34" charset="0"/>
                <a:cs typeface="Arial" panose="020B0604020202020204" pitchFamily="34" charset="0"/>
              </a:rPr>
              <a:t>Mattis </a:t>
            </a:r>
            <a:r>
              <a:rPr sz="3200" dirty="0" err="1">
                <a:latin typeface="Arial" panose="020B0604020202020204" pitchFamily="34" charset="0"/>
                <a:cs typeface="Arial" panose="020B0604020202020204" pitchFamily="34" charset="0"/>
              </a:rPr>
              <a:t>orci</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sodales</a:t>
            </a:r>
            <a:r>
              <a:rPr sz="3200" dirty="0">
                <a:latin typeface="Arial" panose="020B0604020202020204" pitchFamily="34" charset="0"/>
                <a:cs typeface="Arial" panose="020B0604020202020204" pitchFamily="34" charset="0"/>
              </a:rPr>
              <a:t> semper </a:t>
            </a:r>
            <a:r>
              <a:rPr sz="3200" dirty="0" err="1">
                <a:latin typeface="Arial" panose="020B0604020202020204" pitchFamily="34" charset="0"/>
                <a:cs typeface="Arial" panose="020B0604020202020204" pitchFamily="34" charset="0"/>
              </a:rPr>
              <a:t>ut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consectetuer</a:t>
            </a:r>
            <a:r>
              <a:rPr sz="3200" dirty="0">
                <a:latin typeface="Arial" panose="020B0604020202020204" pitchFamily="34" charset="0"/>
                <a:cs typeface="Arial" panose="020B0604020202020204" pitchFamily="34" charset="0"/>
              </a:rPr>
              <a:t>. Gravida </a:t>
            </a:r>
            <a:r>
              <a:rPr sz="3200" dirty="0" err="1">
                <a:latin typeface="Arial" panose="020B0604020202020204" pitchFamily="34" charset="0"/>
                <a:cs typeface="Arial" panose="020B0604020202020204" pitchFamily="34" charset="0"/>
              </a:rPr>
              <a:t>nec</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metus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ridiculus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venenatis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posuere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blandit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erat</a:t>
            </a:r>
            <a:r>
              <a:rPr sz="3200" dirty="0">
                <a:latin typeface="Arial" panose="020B0604020202020204" pitchFamily="34" charset="0"/>
                <a:cs typeface="Arial" panose="020B0604020202020204" pitchFamily="34" charset="0"/>
              </a:rPr>
              <a:t>. Bibendum </a:t>
            </a:r>
            <a:r>
              <a:rPr sz="3200" dirty="0" err="1">
                <a:latin typeface="Arial" panose="020B0604020202020204" pitchFamily="34" charset="0"/>
                <a:cs typeface="Arial" panose="020B0604020202020204" pitchFamily="34" charset="0"/>
              </a:rPr>
              <a:t>senectus</a:t>
            </a:r>
            <a:r>
              <a:rPr sz="3200" dirty="0">
                <a:latin typeface="Arial" panose="020B0604020202020204" pitchFamily="34" charset="0"/>
                <a:cs typeface="Arial" panose="020B0604020202020204" pitchFamily="34" charset="0"/>
              </a:rPr>
              <a:t> gravida.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vehicula</a:t>
            </a:r>
            <a:r>
              <a:rPr sz="3200" dirty="0">
                <a:latin typeface="Arial" panose="020B0604020202020204" pitchFamily="34" charset="0"/>
                <a:cs typeface="Arial" panose="020B0604020202020204" pitchFamily="34" charset="0"/>
              </a:rPr>
              <a:t> magna </a:t>
            </a:r>
            <a:r>
              <a:rPr sz="3200" dirty="0" err="1">
                <a:latin typeface="Arial" panose="020B0604020202020204" pitchFamily="34" charset="0"/>
                <a:cs typeface="Arial" panose="020B0604020202020204" pitchFamily="34" charset="0"/>
              </a:rPr>
              <a:t>nam</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hendrerit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sapien</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praesent</a:t>
            </a:r>
            <a:r>
              <a:rPr sz="3200" dirty="0">
                <a:latin typeface="Arial" panose="020B0604020202020204" pitchFamily="34" charset="0"/>
                <a:cs typeface="Arial" panose="020B0604020202020204" pitchFamily="34" charset="0"/>
              </a:rPr>
              <a:t> ante. </a:t>
            </a:r>
            <a:r>
              <a:rPr sz="3200" dirty="0" err="1">
                <a:latin typeface="Arial" panose="020B0604020202020204" pitchFamily="34" charset="0"/>
                <a:cs typeface="Arial" panose="020B0604020202020204" pitchFamily="34" charset="0"/>
              </a:rPr>
              <a:t>Nascetur</a:t>
            </a:r>
            <a:r>
              <a:rPr sz="3200" dirty="0">
                <a:latin typeface="Arial" panose="020B0604020202020204" pitchFamily="34" charset="0"/>
                <a:cs typeface="Arial" panose="020B0604020202020204" pitchFamily="34" charset="0"/>
              </a:rPr>
              <a:t>, vel ante. Vitae dolor cum </a:t>
            </a:r>
            <a:r>
              <a:rPr sz="3200" dirty="0" err="1">
                <a:latin typeface="Arial" panose="020B0604020202020204" pitchFamily="34" charset="0"/>
                <a:cs typeface="Arial" panose="020B0604020202020204" pitchFamily="34" charset="0"/>
              </a:rPr>
              <a:t>viverra</a:t>
            </a:r>
            <a:r>
              <a:rPr sz="3200" dirty="0">
                <a:latin typeface="Arial" panose="020B0604020202020204" pitchFamily="34" charset="0"/>
                <a:cs typeface="Arial" panose="020B0604020202020204" pitchFamily="34" charset="0"/>
              </a:rPr>
              <a:t> dui </a:t>
            </a:r>
            <a:r>
              <a:rPr sz="3200" dirty="0" err="1">
                <a:latin typeface="Arial" panose="020B0604020202020204" pitchFamily="34" charset="0"/>
                <a:cs typeface="Arial" panose="020B0604020202020204" pitchFamily="34" charset="0"/>
              </a:rPr>
              <a:t>hymenaeos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viverra</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eget</a:t>
            </a:r>
            <a:r>
              <a:rPr sz="3200" dirty="0">
                <a:latin typeface="Arial" panose="020B0604020202020204" pitchFamily="34" charset="0"/>
                <a:cs typeface="Arial" panose="020B0604020202020204" pitchFamily="34" charset="0"/>
              </a:rPr>
              <a:t>, fames dui </a:t>
            </a:r>
            <a:r>
              <a:rPr sz="3200" dirty="0" err="1">
                <a:latin typeface="Arial" panose="020B0604020202020204" pitchFamily="34" charset="0"/>
                <a:cs typeface="Arial" panose="020B0604020202020204" pitchFamily="34" charset="0"/>
              </a:rPr>
              <a:t>dapibus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aliquet</a:t>
            </a:r>
            <a:r>
              <a:rPr sz="3200" dirty="0">
                <a:latin typeface="Arial" panose="020B0604020202020204" pitchFamily="34" charset="0"/>
                <a:cs typeface="Arial" panose="020B0604020202020204" pitchFamily="34" charset="0"/>
              </a:rPr>
              <a:t>. Purus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turpis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lobortis</a:t>
            </a:r>
            <a:r>
              <a:rPr sz="3200" dirty="0">
                <a:latin typeface="Arial" panose="020B0604020202020204" pitchFamily="34" charset="0"/>
                <a:cs typeface="Arial" panose="020B0604020202020204" pitchFamily="34" charset="0"/>
              </a:rPr>
              <a:t>, per </a:t>
            </a:r>
            <a:r>
              <a:rPr sz="3200" dirty="0" err="1">
                <a:latin typeface="Arial" panose="020B0604020202020204" pitchFamily="34" charset="0"/>
                <a:cs typeface="Arial" panose="020B0604020202020204" pitchFamily="34" charset="0"/>
              </a:rPr>
              <a:t>massa</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praesent</a:t>
            </a:r>
            <a:r>
              <a:rPr sz="3200" dirty="0">
                <a:latin typeface="Arial" panose="020B0604020202020204" pitchFamily="34" charset="0"/>
                <a:cs typeface="Arial" panose="020B0604020202020204" pitchFamily="34" charset="0"/>
              </a:rPr>
              <a:t>.</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Bulleted List</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Describe Image</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Short and sweet</a:t>
            </a:r>
          </a:p>
        </p:txBody>
      </p:sp>
      <p:sp>
        <p:nvSpPr>
          <p:cNvPr id="114" name="One Half Page Image"/>
          <p:cNvSpPr txBox="1">
            <a:spLocks noGrp="1"/>
          </p:cNvSpPr>
          <p:nvPr>
            <p:ph type="title"/>
          </p:nvPr>
        </p:nvSpPr>
        <p:spPr>
          <a:xfrm>
            <a:off x="12949279" y="1164773"/>
            <a:ext cx="10223501" cy="1235539"/>
          </a:xfrm>
          <a:prstGeom prst="rect">
            <a:avLst/>
          </a:prstGeom>
        </p:spPr>
        <p:txBody>
          <a:bodyPr/>
          <a:lstStyle/>
          <a:p>
            <a:r>
              <a:rPr dirty="0">
                <a:solidFill>
                  <a:srgbClr val="133D55"/>
                </a:solidFill>
              </a:rPr>
              <a:t>One Half Page Image</a:t>
            </a:r>
          </a:p>
        </p:txBody>
      </p:sp>
      <p:sp>
        <p:nvSpPr>
          <p:cNvPr id="115" name="Slide Number"/>
          <p:cNvSpPr txBox="1">
            <a:spLocks noGrp="1"/>
          </p:cNvSpPr>
          <p:nvPr>
            <p:ph type="sldNum" sz="quarter" idx="2"/>
          </p:nvPr>
        </p:nvSpPr>
        <p:spPr>
          <a:xfrm>
            <a:off x="23548576" y="12831888"/>
            <a:ext cx="227280" cy="3370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21</a:t>
            </a:fld>
            <a:endParaRPr/>
          </a:p>
        </p:txBody>
      </p:sp>
    </p:spTree>
    <p:extLst>
      <p:ext uri="{BB962C8B-B14F-4D97-AF65-F5344CB8AC3E}">
        <p14:creationId xmlns:p14="http://schemas.microsoft.com/office/powerpoint/2010/main" val="82246399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xfrm>
            <a:off x="23436696" y="12822373"/>
            <a:ext cx="227280" cy="3370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22</a:t>
            </a:fld>
            <a:endParaRPr dirty="0"/>
          </a:p>
        </p:txBody>
      </p:sp>
      <p:sp>
        <p:nvSpPr>
          <p:cNvPr id="8" name="One Full Page Image…">
            <a:extLst>
              <a:ext uri="{FF2B5EF4-FFF2-40B4-BE49-F238E27FC236}">
                <a16:creationId xmlns:a16="http://schemas.microsoft.com/office/drawing/2014/main" id="{C78DA217-C46E-284F-A8D2-07583DA0EE44}"/>
              </a:ext>
            </a:extLst>
          </p:cNvPr>
          <p:cNvSpPr txBox="1">
            <a:spLocks/>
          </p:cNvSpPr>
          <p:nvPr/>
        </p:nvSpPr>
        <p:spPr>
          <a:xfrm>
            <a:off x="437015" y="10760440"/>
            <a:ext cx="23509972"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14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¾ Page Image</a:t>
            </a:r>
          </a:p>
          <a:p>
            <a:pPr hangingPunct="1">
              <a:lnSpc>
                <a:spcPts val="4640"/>
              </a:lnSpc>
              <a:spcBef>
                <a:spcPts val="14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10242" name="Picture 2" descr="Bridge, Park, Garden, Japanese Garden, Path, Walkway">
            <a:extLst>
              <a:ext uri="{FF2B5EF4-FFF2-40B4-BE49-F238E27FC236}">
                <a16:creationId xmlns:a16="http://schemas.microsoft.com/office/drawing/2014/main" id="{648C17ED-817D-E049-8219-231308E46D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126" b="8375"/>
          <a:stretch/>
        </p:blipFill>
        <p:spPr bwMode="auto">
          <a:xfrm>
            <a:off x="0" y="-1"/>
            <a:ext cx="24384000" cy="1039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75083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ym, Fitness, Equipment, Sport, Interior, Room">
            <a:extLst>
              <a:ext uri="{FF2B5EF4-FFF2-40B4-BE49-F238E27FC236}">
                <a16:creationId xmlns:a16="http://schemas.microsoft.com/office/drawing/2014/main" id="{9584BD56-F1C3-CB44-AE90-1E67776283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75" b="3150"/>
          <a:stretch/>
        </p:blipFill>
        <p:spPr bwMode="auto">
          <a:xfrm>
            <a:off x="0" y="0"/>
            <a:ext cx="24384000" cy="13716000"/>
          </a:xfrm>
          <a:prstGeom prst="rect">
            <a:avLst/>
          </a:prstGeom>
          <a:noFill/>
          <a:extLst>
            <a:ext uri="{909E8E84-426E-40DD-AFC4-6F175D3DCCD1}">
              <a14:hiddenFill xmlns:a14="http://schemas.microsoft.com/office/drawing/2010/main">
                <a:solidFill>
                  <a:srgbClr val="FFFFFF"/>
                </a:solidFill>
              </a14:hiddenFill>
            </a:ext>
          </a:extLst>
        </p:spPr>
      </p:pic>
      <p:sp>
        <p:nvSpPr>
          <p:cNvPr id="118" name="Slide Number"/>
          <p:cNvSpPr txBox="1">
            <a:spLocks noGrp="1"/>
          </p:cNvSpPr>
          <p:nvPr>
            <p:ph type="sldNum" sz="quarter" idx="2"/>
          </p:nvPr>
        </p:nvSpPr>
        <p:spPr>
          <a:xfrm>
            <a:off x="23548576" y="12823421"/>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23</a:t>
            </a:fld>
            <a:endParaRPr/>
          </a:p>
        </p:txBody>
      </p:sp>
      <p:sp>
        <p:nvSpPr>
          <p:cNvPr id="8" name="Rectangle 7">
            <a:extLst>
              <a:ext uri="{FF2B5EF4-FFF2-40B4-BE49-F238E27FC236}">
                <a16:creationId xmlns:a16="http://schemas.microsoft.com/office/drawing/2014/main" id="{B5D9FA0F-5EB0-BB42-AA0F-A0660F9EE13D}"/>
              </a:ext>
            </a:extLst>
          </p:cNvPr>
          <p:cNvSpPr/>
          <p:nvPr/>
        </p:nvSpPr>
        <p:spPr>
          <a:xfrm>
            <a:off x="876879" y="7045959"/>
            <a:ext cx="14261521" cy="5171441"/>
          </a:xfrm>
          <a:prstGeom prst="rect">
            <a:avLst/>
          </a:prstGeom>
          <a:solidFill>
            <a:schemeClr val="bg1">
              <a:lumMod val="65000"/>
              <a:alpha val="85569"/>
            </a:schemeClr>
          </a:solidFill>
          <a:ln w="76200" cap="flat">
            <a:solidFill>
              <a:schemeClr val="bg1">
                <a:lumMod val="8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One Full Page Image…">
            <a:extLst>
              <a:ext uri="{FF2B5EF4-FFF2-40B4-BE49-F238E27FC236}">
                <a16:creationId xmlns:a16="http://schemas.microsoft.com/office/drawing/2014/main" id="{CD30485D-8B46-744E-9E86-EAA1D1B55097}"/>
              </a:ext>
            </a:extLst>
          </p:cNvPr>
          <p:cNvSpPr txBox="1">
            <a:spLocks noGrp="1"/>
          </p:cNvSpPr>
          <p:nvPr>
            <p:ph type="body" sz="quarter" idx="1"/>
          </p:nvPr>
        </p:nvSpPr>
        <p:spPr>
          <a:xfrm>
            <a:off x="1656528" y="7542347"/>
            <a:ext cx="12869368" cy="4232777"/>
          </a:xfrm>
          <a:prstGeom prst="rect">
            <a:avLst/>
          </a:prstGeom>
        </p:spPr>
        <p:txBody>
          <a:bodyPr anchor="t">
            <a:noAutofit/>
          </a:bodyPr>
          <a:lstStyle/>
          <a:p>
            <a:pPr>
              <a:spcBef>
                <a:spcPts val="1400"/>
              </a:spcBef>
              <a:defRPr b="1">
                <a:solidFill>
                  <a:srgbClr val="009CDB"/>
                </a:solidFill>
              </a:defRPr>
            </a:pPr>
            <a:r>
              <a:rPr sz="4000" dirty="0">
                <a:solidFill>
                  <a:srgbClr val="133D55"/>
                </a:solidFill>
                <a:latin typeface="Arial" panose="020B0604020202020204" pitchFamily="34" charset="0"/>
                <a:cs typeface="Arial" panose="020B0604020202020204" pitchFamily="34" charset="0"/>
              </a:rPr>
              <a:t>One Full Page Image</a:t>
            </a:r>
          </a:p>
          <a:p>
            <a:pPr>
              <a:lnSpc>
                <a:spcPts val="4640"/>
              </a:lnSpc>
              <a:spcBef>
                <a:spcPts val="1400"/>
              </a:spcBef>
              <a:spcAft>
                <a:spcPts val="1400"/>
              </a:spcAft>
            </a:pPr>
            <a:r>
              <a:rPr lang="en-US" sz="3200" dirty="0" err="1">
                <a:solidFill>
                  <a:schemeClr val="bg1"/>
                </a:solidFill>
                <a:latin typeface="Arial" panose="020B0604020202020204" pitchFamily="34" charset="0"/>
                <a:cs typeface="Arial" panose="020B0604020202020204" pitchFamily="34" charset="0"/>
              </a:rPr>
              <a:t>Mattis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orci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sodales</a:t>
            </a:r>
            <a:r>
              <a:rPr lang="en-US" sz="3200" dirty="0">
                <a:solidFill>
                  <a:schemeClr val="bg1"/>
                </a:solidFill>
                <a:latin typeface="Arial" panose="020B0604020202020204" pitchFamily="34" charset="0"/>
                <a:cs typeface="Arial" panose="020B0604020202020204" pitchFamily="34" charset="0"/>
              </a:rPr>
              <a:t> semper </a:t>
            </a:r>
            <a:r>
              <a:rPr lang="en-US" sz="3200" dirty="0" err="1">
                <a:solidFill>
                  <a:schemeClr val="bg1"/>
                </a:solidFill>
                <a:latin typeface="Arial" panose="020B0604020202020204" pitchFamily="34" charset="0"/>
                <a:cs typeface="Arial" panose="020B0604020202020204" pitchFamily="34" charset="0"/>
              </a:rPr>
              <a:t>ut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consectetuer</a:t>
            </a:r>
            <a:r>
              <a:rPr lang="en-US" sz="3200" dirty="0">
                <a:solidFill>
                  <a:schemeClr val="bg1"/>
                </a:solidFill>
                <a:latin typeface="Arial" panose="020B0604020202020204" pitchFamily="34" charset="0"/>
                <a:cs typeface="Arial" panose="020B0604020202020204" pitchFamily="34" charset="0"/>
              </a:rPr>
              <a:t>. Gravida </a:t>
            </a:r>
            <a:r>
              <a:rPr lang="en-US" sz="3200" dirty="0" err="1">
                <a:solidFill>
                  <a:schemeClr val="bg1"/>
                </a:solidFill>
                <a:latin typeface="Arial" panose="020B0604020202020204" pitchFamily="34" charset="0"/>
                <a:cs typeface="Arial" panose="020B0604020202020204" pitchFamily="34" charset="0"/>
              </a:rPr>
              <a:t>nec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metus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ridiculus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venenatis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posuere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blandit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erat</a:t>
            </a:r>
            <a:r>
              <a:rPr lang="en-US" sz="3200" dirty="0">
                <a:solidFill>
                  <a:schemeClr val="bg1"/>
                </a:solidFill>
                <a:latin typeface="Arial" panose="020B0604020202020204" pitchFamily="34" charset="0"/>
                <a:cs typeface="Arial" panose="020B0604020202020204" pitchFamily="34" charset="0"/>
              </a:rPr>
              <a:t>. Bibendum </a:t>
            </a:r>
            <a:r>
              <a:rPr lang="en-US" sz="3200" dirty="0" err="1">
                <a:solidFill>
                  <a:schemeClr val="bg1"/>
                </a:solidFill>
                <a:latin typeface="Arial" panose="020B0604020202020204" pitchFamily="34" charset="0"/>
                <a:cs typeface="Arial" panose="020B0604020202020204" pitchFamily="34" charset="0"/>
              </a:rPr>
              <a:t>senectus</a:t>
            </a:r>
            <a:r>
              <a:rPr lang="en-US" sz="3200" dirty="0">
                <a:solidFill>
                  <a:schemeClr val="bg1"/>
                </a:solidFill>
                <a:latin typeface="Arial" panose="020B0604020202020204" pitchFamily="34" charset="0"/>
                <a:cs typeface="Arial" panose="020B0604020202020204" pitchFamily="34" charset="0"/>
              </a:rPr>
              <a:t> gravida. </a:t>
            </a:r>
            <a:r>
              <a:rPr lang="en-US" sz="3200" dirty="0" err="1">
                <a:solidFill>
                  <a:schemeClr val="bg1"/>
                </a:solidFill>
                <a:latin typeface="Arial" panose="020B0604020202020204" pitchFamily="34" charset="0"/>
                <a:cs typeface="Arial" panose="020B0604020202020204" pitchFamily="34" charset="0"/>
              </a:rPr>
              <a:t>Scelerisque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vehicula</a:t>
            </a:r>
            <a:r>
              <a:rPr lang="en-US" sz="3200" dirty="0">
                <a:solidFill>
                  <a:schemeClr val="bg1"/>
                </a:solidFill>
                <a:latin typeface="Arial" panose="020B0604020202020204" pitchFamily="34" charset="0"/>
                <a:cs typeface="Arial" panose="020B0604020202020204" pitchFamily="34" charset="0"/>
              </a:rPr>
              <a:t> magna </a:t>
            </a:r>
            <a:r>
              <a:rPr lang="en-US" sz="3200" dirty="0" err="1">
                <a:solidFill>
                  <a:schemeClr val="bg1"/>
                </a:solidFill>
                <a:latin typeface="Arial" panose="020B0604020202020204" pitchFamily="34" charset="0"/>
                <a:cs typeface="Arial" panose="020B0604020202020204" pitchFamily="34" charset="0"/>
              </a:rPr>
              <a:t>nam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scelerisque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hendrerit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sapien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praesent</a:t>
            </a:r>
            <a:r>
              <a:rPr lang="en-US" sz="3200" dirty="0">
                <a:solidFill>
                  <a:schemeClr val="bg1"/>
                </a:solidFill>
                <a:latin typeface="Arial" panose="020B0604020202020204" pitchFamily="34" charset="0"/>
                <a:cs typeface="Arial" panose="020B0604020202020204" pitchFamily="34" charset="0"/>
              </a:rPr>
              <a:t> ante. </a:t>
            </a:r>
            <a:r>
              <a:rPr lang="en-US" sz="3200" dirty="0" err="1">
                <a:solidFill>
                  <a:schemeClr val="bg1"/>
                </a:solidFill>
                <a:latin typeface="Arial" panose="020B0604020202020204" pitchFamily="34" charset="0"/>
                <a:cs typeface="Arial" panose="020B0604020202020204" pitchFamily="34" charset="0"/>
              </a:rPr>
              <a:t>Nascetur</a:t>
            </a:r>
            <a:r>
              <a:rPr lang="en-US" sz="3200" dirty="0">
                <a:solidFill>
                  <a:schemeClr val="bg1"/>
                </a:solidFill>
                <a:latin typeface="Arial" panose="020B0604020202020204" pitchFamily="34" charset="0"/>
                <a:cs typeface="Arial" panose="020B0604020202020204" pitchFamily="34" charset="0"/>
              </a:rPr>
              <a:t>, vel ante. </a:t>
            </a:r>
          </a:p>
          <a:p>
            <a:pPr>
              <a:spcBef>
                <a:spcPts val="1400"/>
              </a:spcBef>
              <a:spcAft>
                <a:spcPts val="1400"/>
              </a:spcAft>
            </a:pPr>
            <a:r>
              <a:rPr lang="en-US" sz="1800" dirty="0">
                <a:solidFill>
                  <a:schemeClr val="bg1"/>
                </a:solidFill>
                <a:latin typeface="Arial" panose="020B0604020202020204" pitchFamily="34" charset="0"/>
                <a:cs typeface="Arial" panose="020B0604020202020204" pitchFamily="34" charset="0"/>
              </a:rPr>
              <a:t>Please keep text box separate from the image in the PowerPoint format you submit. We may use text and image elements separately in our online presentation. </a:t>
            </a:r>
          </a:p>
          <a:p>
            <a:pPr>
              <a:lnSpc>
                <a:spcPts val="4640"/>
              </a:lnSpc>
              <a:spcBef>
                <a:spcPts val="1400"/>
              </a:spcBef>
              <a:spcAft>
                <a:spcPts val="1400"/>
              </a:spcAft>
            </a:pPr>
            <a:endParaRPr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41472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two lounge chairs near swimming pool">
            <a:extLst>
              <a:ext uri="{FF2B5EF4-FFF2-40B4-BE49-F238E27FC236}">
                <a16:creationId xmlns:a16="http://schemas.microsoft.com/office/drawing/2014/main" id="{1C5A3CC1-E57B-5C4D-AA94-C17F13F211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 t="22902" r="6"/>
          <a:stretch/>
        </p:blipFill>
        <p:spPr bwMode="auto">
          <a:xfrm>
            <a:off x="-776" y="0"/>
            <a:ext cx="12017525" cy="1085003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hotography of Pool Near Fence">
            <a:extLst>
              <a:ext uri="{FF2B5EF4-FFF2-40B4-BE49-F238E27FC236}">
                <a16:creationId xmlns:a16="http://schemas.microsoft.com/office/drawing/2014/main" id="{5D048155-C824-F540-99E7-B92F0BEBEB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22" r="14873" b="1266"/>
          <a:stretch/>
        </p:blipFill>
        <p:spPr bwMode="auto">
          <a:xfrm>
            <a:off x="12388460" y="0"/>
            <a:ext cx="12017525" cy="10850033"/>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24</a:t>
            </a:fld>
            <a:endParaRPr/>
          </a:p>
        </p:txBody>
      </p:sp>
      <p:sp>
        <p:nvSpPr>
          <p:cNvPr id="14" name="One Full Page Image…">
            <a:extLst>
              <a:ext uri="{FF2B5EF4-FFF2-40B4-BE49-F238E27FC236}">
                <a16:creationId xmlns:a16="http://schemas.microsoft.com/office/drawing/2014/main" id="{B7D8C9E4-E607-D84A-8CC3-FF51A21FA0DE}"/>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Half Page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E53DA91D-EDEA-BE47-B5C1-6287E8752F42}"/>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Half Page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7174" name="Picture 6" descr="white wooden book shelves with books">
            <a:extLst>
              <a:ext uri="{FF2B5EF4-FFF2-40B4-BE49-F238E27FC236}">
                <a16:creationId xmlns:a16="http://schemas.microsoft.com/office/drawing/2014/main" id="{E89C9B23-D6B0-FB40-B3E6-DCD745B3EA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4303" b="1"/>
          <a:stretch/>
        </p:blipFill>
        <p:spPr bwMode="auto">
          <a:xfrm>
            <a:off x="12388460" y="-2"/>
            <a:ext cx="12017525" cy="1085003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brown wooden bench on brown wooden floor">
            <a:extLst>
              <a:ext uri="{FF2B5EF4-FFF2-40B4-BE49-F238E27FC236}">
                <a16:creationId xmlns:a16="http://schemas.microsoft.com/office/drawing/2014/main" id="{12CB618A-92B0-4F49-8057-88862458605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14" r="18698"/>
          <a:stretch/>
        </p:blipFill>
        <p:spPr bwMode="auto">
          <a:xfrm>
            <a:off x="12388460" y="0"/>
            <a:ext cx="12017525" cy="1085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5692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DE54C-5FE8-014C-8C96-BABAA01A928B}"/>
              </a:ext>
            </a:extLst>
          </p:cNvPr>
          <p:cNvSpPr/>
          <p:nvPr/>
        </p:nvSpPr>
        <p:spPr>
          <a:xfrm>
            <a:off x="0" y="0"/>
            <a:ext cx="24384000" cy="13716000"/>
          </a:xfrm>
          <a:prstGeom prst="rect">
            <a:avLst/>
          </a:prstGeom>
          <a:solidFill>
            <a:srgbClr val="AAE3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Name of Community…">
            <a:extLst>
              <a:ext uri="{FF2B5EF4-FFF2-40B4-BE49-F238E27FC236}">
                <a16:creationId xmlns:a16="http://schemas.microsoft.com/office/drawing/2014/main" id="{4A2C3D64-AAC5-B242-A02E-1EEC43B5D119}"/>
              </a:ext>
            </a:extLst>
          </p:cNvPr>
          <p:cNvSpPr txBox="1">
            <a:spLocks/>
          </p:cNvSpPr>
          <p:nvPr/>
        </p:nvSpPr>
        <p:spPr>
          <a:xfrm>
            <a:off x="2608941" y="4682416"/>
            <a:ext cx="20312737" cy="7014030"/>
          </a:xfrm>
          <a:prstGeom prst="rect">
            <a:avLst/>
          </a:prstGeom>
          <a:noFill/>
        </p:spPr>
        <p:txBody>
          <a:bodyPr>
            <a:noAutofit/>
          </a:bodyPr>
          <a:lstStyle>
            <a:lvl1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AEEF"/>
                </a:solidFill>
                <a:uFillTx/>
                <a:latin typeface="+mn-lt"/>
                <a:ea typeface="+mn-ea"/>
                <a:cs typeface="+mn-cs"/>
                <a:sym typeface="Helvetica Neue Medium"/>
              </a:defRPr>
            </a:lvl1pPr>
            <a:lvl2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2pPr>
            <a:lvl3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3pPr>
            <a:lvl4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4pPr>
            <a:lvl5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5pPr>
            <a:lvl6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6pPr>
            <a:lvl7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7pPr>
            <a:lvl8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8pPr>
            <a:lvl9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9pPr>
          </a:lstStyle>
          <a:p>
            <a:pPr algn="l" hangingPunct="1">
              <a:spcBef>
                <a:spcPts val="2000"/>
              </a:spcBef>
            </a:pPr>
            <a:r>
              <a:rPr lang="en-US" sz="6000" b="1" spc="11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PERSONAL RESIDENCE IMAGES</a:t>
            </a:r>
          </a:p>
          <a:p>
            <a:pPr algn="l" hangingPunct="1">
              <a:lnSpc>
                <a:spcPct val="150000"/>
              </a:lnSpc>
              <a:spcBef>
                <a:spcPts val="2000"/>
              </a:spcBef>
            </a:pP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The Images on the following slides will appear in the personal residence image gallery online. </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Choose any of the following 4 layout options and replace the placeholder image with your image. Add more images by duplicating any of the following 4 slides and replacing the placeholder image(s). Delete any unwanted layout slide. </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Only up to 8 pictures can be chosen per category.</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i="1" spc="300" dirty="0">
                <a:solidFill>
                  <a:srgbClr val="133D55"/>
                </a:solidFill>
                <a:latin typeface="Helvetica Neue Medium" panose="02000503000000020004" pitchFamily="2" charset="0"/>
                <a:ea typeface="Helvetica Neue Medium" panose="02000503000000020004" pitchFamily="2" charset="0"/>
                <a:cs typeface="Helvetica Neue Medium" panose="02000503000000020004" pitchFamily="2" charset="0"/>
              </a:rPr>
              <a:t>[Optional: You can use this area for 15-20 word description.]</a:t>
            </a:r>
          </a:p>
        </p:txBody>
      </p:sp>
      <p:cxnSp>
        <p:nvCxnSpPr>
          <p:cNvPr id="8" name="Straight Connector 7">
            <a:extLst>
              <a:ext uri="{FF2B5EF4-FFF2-40B4-BE49-F238E27FC236}">
                <a16:creationId xmlns:a16="http://schemas.microsoft.com/office/drawing/2014/main" id="{748534DE-C1EE-084C-BD41-2D471E47760A}"/>
              </a:ext>
            </a:extLst>
          </p:cNvPr>
          <p:cNvCxnSpPr>
            <a:cxnSpLocks/>
          </p:cNvCxnSpPr>
          <p:nvPr/>
        </p:nvCxnSpPr>
        <p:spPr>
          <a:xfrm>
            <a:off x="0" y="12689894"/>
            <a:ext cx="24384000" cy="0"/>
          </a:xfrm>
          <a:prstGeom prst="line">
            <a:avLst/>
          </a:prstGeom>
          <a:noFill/>
          <a:ln w="79375" cap="flat">
            <a:solidFill>
              <a:srgbClr val="38A2D0"/>
            </a:solidFill>
            <a:prstDash val="lgDash"/>
            <a:miter lim="4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2C018588-C514-4945-832E-818B0CC903D1}"/>
              </a:ext>
            </a:extLst>
          </p:cNvPr>
          <p:cNvCxnSpPr>
            <a:cxnSpLocks/>
          </p:cNvCxnSpPr>
          <p:nvPr/>
        </p:nvCxnSpPr>
        <p:spPr>
          <a:xfrm>
            <a:off x="1799668" y="0"/>
            <a:ext cx="0" cy="13716000"/>
          </a:xfrm>
          <a:prstGeom prst="line">
            <a:avLst/>
          </a:prstGeom>
          <a:noFill/>
          <a:ln w="79375" cap="flat">
            <a:solidFill>
              <a:srgbClr val="38A2D0"/>
            </a:solidFill>
            <a:prstDash val="lg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0460034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edroom Interior Setup">
            <a:extLst>
              <a:ext uri="{FF2B5EF4-FFF2-40B4-BE49-F238E27FC236}">
                <a16:creationId xmlns:a16="http://schemas.microsoft.com/office/drawing/2014/main" id="{D50E8918-3682-F348-B0A2-907056AEDF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93" r="27519"/>
          <a:stretch/>
        </p:blipFill>
        <p:spPr bwMode="auto">
          <a:xfrm>
            <a:off x="0" y="-52041"/>
            <a:ext cx="12192000" cy="13768039"/>
          </a:xfrm>
          <a:prstGeom prst="rect">
            <a:avLst/>
          </a:prstGeom>
          <a:noFill/>
          <a:extLst>
            <a:ext uri="{909E8E84-426E-40DD-AFC4-6F175D3DCCD1}">
              <a14:hiddenFill xmlns:a14="http://schemas.microsoft.com/office/drawing/2010/main">
                <a:solidFill>
                  <a:srgbClr val="FFFFFF"/>
                </a:solidFill>
              </a14:hiddenFill>
            </a:ext>
          </a:extLst>
        </p:spPr>
      </p:pic>
      <p:sp>
        <p:nvSpPr>
          <p:cNvPr id="112" name="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
          <p:cNvSpPr txBox="1">
            <a:spLocks noGrp="1"/>
          </p:cNvSpPr>
          <p:nvPr>
            <p:ph type="body" sz="half" idx="1"/>
          </p:nvPr>
        </p:nvSpPr>
        <p:spPr>
          <a:xfrm>
            <a:off x="12949279" y="2738448"/>
            <a:ext cx="11011265" cy="8628659"/>
          </a:xfrm>
          <a:prstGeom prst="rect">
            <a:avLst/>
          </a:prstGeom>
        </p:spPr>
        <p:txBody>
          <a:bodyPr>
            <a:noAutofit/>
          </a:bodyPr>
          <a:lstStyle/>
          <a:p>
            <a:pPr marL="0" indent="0">
              <a:lnSpc>
                <a:spcPts val="4800"/>
              </a:lnSpc>
              <a:spcBef>
                <a:spcPts val="2500"/>
              </a:spcBef>
              <a:spcAft>
                <a:spcPts val="2500"/>
              </a:spcAft>
              <a:buSzTx/>
              <a:buNone/>
              <a:defRPr sz="3200"/>
            </a:pPr>
            <a:r>
              <a:rPr sz="3200" dirty="0">
                <a:latin typeface="Arial" panose="020B0604020202020204" pitchFamily="34" charset="0"/>
                <a:cs typeface="Arial" panose="020B0604020202020204" pitchFamily="34" charset="0"/>
              </a:rPr>
              <a:t>Mattis </a:t>
            </a:r>
            <a:r>
              <a:rPr sz="3200" dirty="0" err="1">
                <a:latin typeface="Arial" panose="020B0604020202020204" pitchFamily="34" charset="0"/>
                <a:cs typeface="Arial" panose="020B0604020202020204" pitchFamily="34" charset="0"/>
              </a:rPr>
              <a:t>orci</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sodales</a:t>
            </a:r>
            <a:r>
              <a:rPr sz="3200" dirty="0">
                <a:latin typeface="Arial" panose="020B0604020202020204" pitchFamily="34" charset="0"/>
                <a:cs typeface="Arial" panose="020B0604020202020204" pitchFamily="34" charset="0"/>
              </a:rPr>
              <a:t> semper </a:t>
            </a:r>
            <a:r>
              <a:rPr sz="3200" dirty="0" err="1">
                <a:latin typeface="Arial" panose="020B0604020202020204" pitchFamily="34" charset="0"/>
                <a:cs typeface="Arial" panose="020B0604020202020204" pitchFamily="34" charset="0"/>
              </a:rPr>
              <a:t>ut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consectetuer</a:t>
            </a:r>
            <a:r>
              <a:rPr sz="3200" dirty="0">
                <a:latin typeface="Arial" panose="020B0604020202020204" pitchFamily="34" charset="0"/>
                <a:cs typeface="Arial" panose="020B0604020202020204" pitchFamily="34" charset="0"/>
              </a:rPr>
              <a:t>. Gravida </a:t>
            </a:r>
            <a:r>
              <a:rPr sz="3200" dirty="0" err="1">
                <a:latin typeface="Arial" panose="020B0604020202020204" pitchFamily="34" charset="0"/>
                <a:cs typeface="Arial" panose="020B0604020202020204" pitchFamily="34" charset="0"/>
              </a:rPr>
              <a:t>nec</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metus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ridiculus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venenatis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posuere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blandit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erat</a:t>
            </a:r>
            <a:r>
              <a:rPr sz="3200" dirty="0">
                <a:latin typeface="Arial" panose="020B0604020202020204" pitchFamily="34" charset="0"/>
                <a:cs typeface="Arial" panose="020B0604020202020204" pitchFamily="34" charset="0"/>
              </a:rPr>
              <a:t>. Bibendum </a:t>
            </a:r>
            <a:r>
              <a:rPr sz="3200" dirty="0" err="1">
                <a:latin typeface="Arial" panose="020B0604020202020204" pitchFamily="34" charset="0"/>
                <a:cs typeface="Arial" panose="020B0604020202020204" pitchFamily="34" charset="0"/>
              </a:rPr>
              <a:t>senectus</a:t>
            </a:r>
            <a:r>
              <a:rPr sz="3200" dirty="0">
                <a:latin typeface="Arial" panose="020B0604020202020204" pitchFamily="34" charset="0"/>
                <a:cs typeface="Arial" panose="020B0604020202020204" pitchFamily="34" charset="0"/>
              </a:rPr>
              <a:t> gravida.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vehicula</a:t>
            </a:r>
            <a:r>
              <a:rPr sz="3200" dirty="0">
                <a:latin typeface="Arial" panose="020B0604020202020204" pitchFamily="34" charset="0"/>
                <a:cs typeface="Arial" panose="020B0604020202020204" pitchFamily="34" charset="0"/>
              </a:rPr>
              <a:t> magna </a:t>
            </a:r>
            <a:r>
              <a:rPr sz="3200" dirty="0" err="1">
                <a:latin typeface="Arial" panose="020B0604020202020204" pitchFamily="34" charset="0"/>
                <a:cs typeface="Arial" panose="020B0604020202020204" pitchFamily="34" charset="0"/>
              </a:rPr>
              <a:t>nam</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hendrerit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sapien</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praesent</a:t>
            </a:r>
            <a:r>
              <a:rPr sz="3200" dirty="0">
                <a:latin typeface="Arial" panose="020B0604020202020204" pitchFamily="34" charset="0"/>
                <a:cs typeface="Arial" panose="020B0604020202020204" pitchFamily="34" charset="0"/>
              </a:rPr>
              <a:t> ante. </a:t>
            </a:r>
            <a:r>
              <a:rPr sz="3200" dirty="0" err="1">
                <a:latin typeface="Arial" panose="020B0604020202020204" pitchFamily="34" charset="0"/>
                <a:cs typeface="Arial" panose="020B0604020202020204" pitchFamily="34" charset="0"/>
              </a:rPr>
              <a:t>Nascetur</a:t>
            </a:r>
            <a:r>
              <a:rPr sz="3200" dirty="0">
                <a:latin typeface="Arial" panose="020B0604020202020204" pitchFamily="34" charset="0"/>
                <a:cs typeface="Arial" panose="020B0604020202020204" pitchFamily="34" charset="0"/>
              </a:rPr>
              <a:t>, vel ante. Vitae dolor cum </a:t>
            </a:r>
            <a:r>
              <a:rPr sz="3200" dirty="0" err="1">
                <a:latin typeface="Arial" panose="020B0604020202020204" pitchFamily="34" charset="0"/>
                <a:cs typeface="Arial" panose="020B0604020202020204" pitchFamily="34" charset="0"/>
              </a:rPr>
              <a:t>viverra</a:t>
            </a:r>
            <a:r>
              <a:rPr sz="3200" dirty="0">
                <a:latin typeface="Arial" panose="020B0604020202020204" pitchFamily="34" charset="0"/>
                <a:cs typeface="Arial" panose="020B0604020202020204" pitchFamily="34" charset="0"/>
              </a:rPr>
              <a:t> dui </a:t>
            </a:r>
            <a:r>
              <a:rPr sz="3200" dirty="0" err="1">
                <a:latin typeface="Arial" panose="020B0604020202020204" pitchFamily="34" charset="0"/>
                <a:cs typeface="Arial" panose="020B0604020202020204" pitchFamily="34" charset="0"/>
              </a:rPr>
              <a:t>hymenaeos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viverra</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eget</a:t>
            </a:r>
            <a:r>
              <a:rPr sz="3200" dirty="0">
                <a:latin typeface="Arial" panose="020B0604020202020204" pitchFamily="34" charset="0"/>
                <a:cs typeface="Arial" panose="020B0604020202020204" pitchFamily="34" charset="0"/>
              </a:rPr>
              <a:t>, fames dui </a:t>
            </a:r>
            <a:r>
              <a:rPr sz="3200" dirty="0" err="1">
                <a:latin typeface="Arial" panose="020B0604020202020204" pitchFamily="34" charset="0"/>
                <a:cs typeface="Arial" panose="020B0604020202020204" pitchFamily="34" charset="0"/>
              </a:rPr>
              <a:t>dapibus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aliquet</a:t>
            </a:r>
            <a:r>
              <a:rPr sz="3200" dirty="0">
                <a:latin typeface="Arial" panose="020B0604020202020204" pitchFamily="34" charset="0"/>
                <a:cs typeface="Arial" panose="020B0604020202020204" pitchFamily="34" charset="0"/>
              </a:rPr>
              <a:t>. Purus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turpis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lobortis</a:t>
            </a:r>
            <a:r>
              <a:rPr sz="3200" dirty="0">
                <a:latin typeface="Arial" panose="020B0604020202020204" pitchFamily="34" charset="0"/>
                <a:cs typeface="Arial" panose="020B0604020202020204" pitchFamily="34" charset="0"/>
              </a:rPr>
              <a:t>, per </a:t>
            </a:r>
            <a:r>
              <a:rPr sz="3200" dirty="0" err="1">
                <a:latin typeface="Arial" panose="020B0604020202020204" pitchFamily="34" charset="0"/>
                <a:cs typeface="Arial" panose="020B0604020202020204" pitchFamily="34" charset="0"/>
              </a:rPr>
              <a:t>massa</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praesent</a:t>
            </a:r>
            <a:r>
              <a:rPr sz="3200" dirty="0">
                <a:latin typeface="Arial" panose="020B0604020202020204" pitchFamily="34" charset="0"/>
                <a:cs typeface="Arial" panose="020B0604020202020204" pitchFamily="34" charset="0"/>
              </a:rPr>
              <a:t>.</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Bulleted List</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Describe Image</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Short and sweet</a:t>
            </a:r>
          </a:p>
        </p:txBody>
      </p:sp>
      <p:sp>
        <p:nvSpPr>
          <p:cNvPr id="114" name="One Half Page Image"/>
          <p:cNvSpPr txBox="1">
            <a:spLocks noGrp="1"/>
          </p:cNvSpPr>
          <p:nvPr>
            <p:ph type="title"/>
          </p:nvPr>
        </p:nvSpPr>
        <p:spPr>
          <a:xfrm>
            <a:off x="12949279" y="1164773"/>
            <a:ext cx="10223501" cy="1235539"/>
          </a:xfrm>
          <a:prstGeom prst="rect">
            <a:avLst/>
          </a:prstGeom>
        </p:spPr>
        <p:txBody>
          <a:bodyPr/>
          <a:lstStyle/>
          <a:p>
            <a:r>
              <a:rPr dirty="0">
                <a:solidFill>
                  <a:srgbClr val="133D55"/>
                </a:solidFill>
              </a:rPr>
              <a:t>One Half Page Image</a:t>
            </a:r>
          </a:p>
        </p:txBody>
      </p:sp>
      <p:sp>
        <p:nvSpPr>
          <p:cNvPr id="115" name="Slide Number"/>
          <p:cNvSpPr txBox="1">
            <a:spLocks noGrp="1"/>
          </p:cNvSpPr>
          <p:nvPr>
            <p:ph type="sldNum" sz="quarter" idx="2"/>
          </p:nvPr>
        </p:nvSpPr>
        <p:spPr>
          <a:xfrm>
            <a:off x="23548576" y="12831888"/>
            <a:ext cx="227280" cy="3370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26</a:t>
            </a:fld>
            <a:endParaRPr/>
          </a:p>
        </p:txBody>
      </p:sp>
    </p:spTree>
    <p:extLst>
      <p:ext uri="{BB962C8B-B14F-4D97-AF65-F5344CB8AC3E}">
        <p14:creationId xmlns:p14="http://schemas.microsoft.com/office/powerpoint/2010/main" val="69306236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white mattress beside sectional sofa">
            <a:extLst>
              <a:ext uri="{FF2B5EF4-FFF2-40B4-BE49-F238E27FC236}">
                <a16:creationId xmlns:a16="http://schemas.microsoft.com/office/drawing/2014/main" id="{F219E5C1-02C3-D946-BB93-8B23B8853B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233" b="9702"/>
          <a:stretch/>
        </p:blipFill>
        <p:spPr bwMode="auto">
          <a:xfrm>
            <a:off x="-1" y="-2"/>
            <a:ext cx="24333735" cy="10398035"/>
          </a:xfrm>
          <a:prstGeom prst="rect">
            <a:avLst/>
          </a:prstGeom>
          <a:noFill/>
          <a:extLst>
            <a:ext uri="{909E8E84-426E-40DD-AFC4-6F175D3DCCD1}">
              <a14:hiddenFill xmlns:a14="http://schemas.microsoft.com/office/drawing/2010/main">
                <a:solidFill>
                  <a:srgbClr val="FFFFFF"/>
                </a:solidFill>
              </a14:hiddenFill>
            </a:ext>
          </a:extLst>
        </p:spPr>
      </p:pic>
      <p:sp>
        <p:nvSpPr>
          <p:cNvPr id="122" name="Slide Number"/>
          <p:cNvSpPr txBox="1">
            <a:spLocks noGrp="1"/>
          </p:cNvSpPr>
          <p:nvPr>
            <p:ph type="sldNum" sz="quarter" idx="2"/>
          </p:nvPr>
        </p:nvSpPr>
        <p:spPr>
          <a:xfrm>
            <a:off x="23436696" y="12822373"/>
            <a:ext cx="227280" cy="3370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27</a:t>
            </a:fld>
            <a:endParaRPr dirty="0"/>
          </a:p>
        </p:txBody>
      </p:sp>
      <p:sp>
        <p:nvSpPr>
          <p:cNvPr id="8" name="One Full Page Image…">
            <a:extLst>
              <a:ext uri="{FF2B5EF4-FFF2-40B4-BE49-F238E27FC236}">
                <a16:creationId xmlns:a16="http://schemas.microsoft.com/office/drawing/2014/main" id="{C78DA217-C46E-284F-A8D2-07583DA0EE44}"/>
              </a:ext>
            </a:extLst>
          </p:cNvPr>
          <p:cNvSpPr txBox="1">
            <a:spLocks/>
          </p:cNvSpPr>
          <p:nvPr/>
        </p:nvSpPr>
        <p:spPr>
          <a:xfrm>
            <a:off x="437015" y="10760440"/>
            <a:ext cx="23509972"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14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¾ Page Image</a:t>
            </a:r>
          </a:p>
          <a:p>
            <a:pPr hangingPunct="1">
              <a:lnSpc>
                <a:spcPts val="4640"/>
              </a:lnSpc>
              <a:spcBef>
                <a:spcPts val="14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9239942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hite bed linen on bed">
            <a:extLst>
              <a:ext uri="{FF2B5EF4-FFF2-40B4-BE49-F238E27FC236}">
                <a16:creationId xmlns:a16="http://schemas.microsoft.com/office/drawing/2014/main" id="{CCB6DF80-26FF-344C-A746-2DF25B69CD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67"/>
          <a:stretch/>
        </p:blipFill>
        <p:spPr bwMode="auto">
          <a:xfrm>
            <a:off x="0" y="0"/>
            <a:ext cx="24384000" cy="13716000"/>
          </a:xfrm>
          <a:prstGeom prst="rect">
            <a:avLst/>
          </a:prstGeom>
          <a:noFill/>
          <a:extLst>
            <a:ext uri="{909E8E84-426E-40DD-AFC4-6F175D3DCCD1}">
              <a14:hiddenFill xmlns:a14="http://schemas.microsoft.com/office/drawing/2010/main">
                <a:solidFill>
                  <a:srgbClr val="FFFFFF"/>
                </a:solidFill>
              </a14:hiddenFill>
            </a:ext>
          </a:extLst>
        </p:spPr>
      </p:pic>
      <p:sp>
        <p:nvSpPr>
          <p:cNvPr id="118" name="Slide Number"/>
          <p:cNvSpPr txBox="1">
            <a:spLocks noGrp="1"/>
          </p:cNvSpPr>
          <p:nvPr>
            <p:ph type="sldNum" sz="quarter" idx="2"/>
          </p:nvPr>
        </p:nvSpPr>
        <p:spPr>
          <a:xfrm>
            <a:off x="23548576" y="12823421"/>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28</a:t>
            </a:fld>
            <a:endParaRPr/>
          </a:p>
        </p:txBody>
      </p:sp>
      <p:sp>
        <p:nvSpPr>
          <p:cNvPr id="8" name="Rectangle 7">
            <a:extLst>
              <a:ext uri="{FF2B5EF4-FFF2-40B4-BE49-F238E27FC236}">
                <a16:creationId xmlns:a16="http://schemas.microsoft.com/office/drawing/2014/main" id="{945299EC-5C56-374C-B2E5-CB69E7889194}"/>
              </a:ext>
            </a:extLst>
          </p:cNvPr>
          <p:cNvSpPr/>
          <p:nvPr/>
        </p:nvSpPr>
        <p:spPr>
          <a:xfrm>
            <a:off x="876879" y="7045959"/>
            <a:ext cx="14261521" cy="5171441"/>
          </a:xfrm>
          <a:prstGeom prst="rect">
            <a:avLst/>
          </a:prstGeom>
          <a:solidFill>
            <a:schemeClr val="bg1">
              <a:lumMod val="65000"/>
              <a:alpha val="85569"/>
            </a:schemeClr>
          </a:solidFill>
          <a:ln w="76200" cap="flat">
            <a:solidFill>
              <a:schemeClr val="bg1">
                <a:lumMod val="8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One Full Page Image…">
            <a:extLst>
              <a:ext uri="{FF2B5EF4-FFF2-40B4-BE49-F238E27FC236}">
                <a16:creationId xmlns:a16="http://schemas.microsoft.com/office/drawing/2014/main" id="{214D359C-6CF6-024E-BC0A-626805BC16AB}"/>
              </a:ext>
            </a:extLst>
          </p:cNvPr>
          <p:cNvSpPr txBox="1">
            <a:spLocks noGrp="1"/>
          </p:cNvSpPr>
          <p:nvPr>
            <p:ph type="body" sz="quarter" idx="1"/>
          </p:nvPr>
        </p:nvSpPr>
        <p:spPr>
          <a:xfrm>
            <a:off x="1656528" y="7542347"/>
            <a:ext cx="12869368" cy="4232777"/>
          </a:xfrm>
          <a:prstGeom prst="rect">
            <a:avLst/>
          </a:prstGeom>
        </p:spPr>
        <p:txBody>
          <a:bodyPr anchor="t">
            <a:noAutofit/>
          </a:bodyPr>
          <a:lstStyle/>
          <a:p>
            <a:pPr>
              <a:spcBef>
                <a:spcPts val="1400"/>
              </a:spcBef>
              <a:defRPr b="1">
                <a:solidFill>
                  <a:srgbClr val="009CDB"/>
                </a:solidFill>
              </a:defRPr>
            </a:pPr>
            <a:r>
              <a:rPr sz="4000" dirty="0">
                <a:solidFill>
                  <a:srgbClr val="133D55"/>
                </a:solidFill>
                <a:latin typeface="Arial" panose="020B0604020202020204" pitchFamily="34" charset="0"/>
                <a:cs typeface="Arial" panose="020B0604020202020204" pitchFamily="34" charset="0"/>
              </a:rPr>
              <a:t>One Full Page Image</a:t>
            </a:r>
          </a:p>
          <a:p>
            <a:pPr>
              <a:lnSpc>
                <a:spcPts val="4640"/>
              </a:lnSpc>
              <a:spcBef>
                <a:spcPts val="1400"/>
              </a:spcBef>
              <a:spcAft>
                <a:spcPts val="1400"/>
              </a:spcAft>
            </a:pPr>
            <a:r>
              <a:rPr lang="en-US" sz="3200" dirty="0" err="1">
                <a:solidFill>
                  <a:schemeClr val="bg1"/>
                </a:solidFill>
                <a:latin typeface="Arial" panose="020B0604020202020204" pitchFamily="34" charset="0"/>
                <a:cs typeface="Arial" panose="020B0604020202020204" pitchFamily="34" charset="0"/>
              </a:rPr>
              <a:t>Mattis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orci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sodales</a:t>
            </a:r>
            <a:r>
              <a:rPr lang="en-US" sz="3200" dirty="0">
                <a:solidFill>
                  <a:schemeClr val="bg1"/>
                </a:solidFill>
                <a:latin typeface="Arial" panose="020B0604020202020204" pitchFamily="34" charset="0"/>
                <a:cs typeface="Arial" panose="020B0604020202020204" pitchFamily="34" charset="0"/>
              </a:rPr>
              <a:t> semper </a:t>
            </a:r>
            <a:r>
              <a:rPr lang="en-US" sz="3200" dirty="0" err="1">
                <a:solidFill>
                  <a:schemeClr val="bg1"/>
                </a:solidFill>
                <a:latin typeface="Arial" panose="020B0604020202020204" pitchFamily="34" charset="0"/>
                <a:cs typeface="Arial" panose="020B0604020202020204" pitchFamily="34" charset="0"/>
              </a:rPr>
              <a:t>ut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consectetuer</a:t>
            </a:r>
            <a:r>
              <a:rPr lang="en-US" sz="3200" dirty="0">
                <a:solidFill>
                  <a:schemeClr val="bg1"/>
                </a:solidFill>
                <a:latin typeface="Arial" panose="020B0604020202020204" pitchFamily="34" charset="0"/>
                <a:cs typeface="Arial" panose="020B0604020202020204" pitchFamily="34" charset="0"/>
              </a:rPr>
              <a:t>. Gravida </a:t>
            </a:r>
            <a:r>
              <a:rPr lang="en-US" sz="3200" dirty="0" err="1">
                <a:solidFill>
                  <a:schemeClr val="bg1"/>
                </a:solidFill>
                <a:latin typeface="Arial" panose="020B0604020202020204" pitchFamily="34" charset="0"/>
                <a:cs typeface="Arial" panose="020B0604020202020204" pitchFamily="34" charset="0"/>
              </a:rPr>
              <a:t>nec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metus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ridiculus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venenatis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posuere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blandit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erat</a:t>
            </a:r>
            <a:r>
              <a:rPr lang="en-US" sz="3200" dirty="0">
                <a:solidFill>
                  <a:schemeClr val="bg1"/>
                </a:solidFill>
                <a:latin typeface="Arial" panose="020B0604020202020204" pitchFamily="34" charset="0"/>
                <a:cs typeface="Arial" panose="020B0604020202020204" pitchFamily="34" charset="0"/>
              </a:rPr>
              <a:t>. Bibendum </a:t>
            </a:r>
            <a:r>
              <a:rPr lang="en-US" sz="3200" dirty="0" err="1">
                <a:solidFill>
                  <a:schemeClr val="bg1"/>
                </a:solidFill>
                <a:latin typeface="Arial" panose="020B0604020202020204" pitchFamily="34" charset="0"/>
                <a:cs typeface="Arial" panose="020B0604020202020204" pitchFamily="34" charset="0"/>
              </a:rPr>
              <a:t>senectus</a:t>
            </a:r>
            <a:r>
              <a:rPr lang="en-US" sz="3200" dirty="0">
                <a:solidFill>
                  <a:schemeClr val="bg1"/>
                </a:solidFill>
                <a:latin typeface="Arial" panose="020B0604020202020204" pitchFamily="34" charset="0"/>
                <a:cs typeface="Arial" panose="020B0604020202020204" pitchFamily="34" charset="0"/>
              </a:rPr>
              <a:t> gravida. </a:t>
            </a:r>
            <a:r>
              <a:rPr lang="en-US" sz="3200" dirty="0" err="1">
                <a:solidFill>
                  <a:schemeClr val="bg1"/>
                </a:solidFill>
                <a:latin typeface="Arial" panose="020B0604020202020204" pitchFamily="34" charset="0"/>
                <a:cs typeface="Arial" panose="020B0604020202020204" pitchFamily="34" charset="0"/>
              </a:rPr>
              <a:t>Scelerisque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vehicula</a:t>
            </a:r>
            <a:r>
              <a:rPr lang="en-US" sz="3200" dirty="0">
                <a:solidFill>
                  <a:schemeClr val="bg1"/>
                </a:solidFill>
                <a:latin typeface="Arial" panose="020B0604020202020204" pitchFamily="34" charset="0"/>
                <a:cs typeface="Arial" panose="020B0604020202020204" pitchFamily="34" charset="0"/>
              </a:rPr>
              <a:t> magna </a:t>
            </a:r>
            <a:r>
              <a:rPr lang="en-US" sz="3200" dirty="0" err="1">
                <a:solidFill>
                  <a:schemeClr val="bg1"/>
                </a:solidFill>
                <a:latin typeface="Arial" panose="020B0604020202020204" pitchFamily="34" charset="0"/>
                <a:cs typeface="Arial" panose="020B0604020202020204" pitchFamily="34" charset="0"/>
              </a:rPr>
              <a:t>nam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scelerisque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hendrerit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sapien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praesent</a:t>
            </a:r>
            <a:r>
              <a:rPr lang="en-US" sz="3200" dirty="0">
                <a:solidFill>
                  <a:schemeClr val="bg1"/>
                </a:solidFill>
                <a:latin typeface="Arial" panose="020B0604020202020204" pitchFamily="34" charset="0"/>
                <a:cs typeface="Arial" panose="020B0604020202020204" pitchFamily="34" charset="0"/>
              </a:rPr>
              <a:t> ante. </a:t>
            </a:r>
            <a:r>
              <a:rPr lang="en-US" sz="3200" dirty="0" err="1">
                <a:solidFill>
                  <a:schemeClr val="bg1"/>
                </a:solidFill>
                <a:latin typeface="Arial" panose="020B0604020202020204" pitchFamily="34" charset="0"/>
                <a:cs typeface="Arial" panose="020B0604020202020204" pitchFamily="34" charset="0"/>
              </a:rPr>
              <a:t>Nascetur</a:t>
            </a:r>
            <a:r>
              <a:rPr lang="en-US" sz="3200" dirty="0">
                <a:solidFill>
                  <a:schemeClr val="bg1"/>
                </a:solidFill>
                <a:latin typeface="Arial" panose="020B0604020202020204" pitchFamily="34" charset="0"/>
                <a:cs typeface="Arial" panose="020B0604020202020204" pitchFamily="34" charset="0"/>
              </a:rPr>
              <a:t>, vel ante. </a:t>
            </a:r>
          </a:p>
          <a:p>
            <a:pPr>
              <a:spcBef>
                <a:spcPts val="1400"/>
              </a:spcBef>
              <a:spcAft>
                <a:spcPts val="1400"/>
              </a:spcAft>
            </a:pPr>
            <a:r>
              <a:rPr lang="en-US" sz="1800" dirty="0">
                <a:solidFill>
                  <a:schemeClr val="bg1"/>
                </a:solidFill>
                <a:latin typeface="Arial" panose="020B0604020202020204" pitchFamily="34" charset="0"/>
                <a:cs typeface="Arial" panose="020B0604020202020204" pitchFamily="34" charset="0"/>
              </a:rPr>
              <a:t>Please keep text box separate from the image in the PowerPoint format you submit. We may use text and image elements separately in our online presentation. </a:t>
            </a:r>
          </a:p>
          <a:p>
            <a:pPr>
              <a:lnSpc>
                <a:spcPts val="4640"/>
              </a:lnSpc>
              <a:spcBef>
                <a:spcPts val="1400"/>
              </a:spcBef>
              <a:spcAft>
                <a:spcPts val="1400"/>
              </a:spcAft>
            </a:pPr>
            <a:endParaRPr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60789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hite bed pillow on bed">
            <a:extLst>
              <a:ext uri="{FF2B5EF4-FFF2-40B4-BE49-F238E27FC236}">
                <a16:creationId xmlns:a16="http://schemas.microsoft.com/office/drawing/2014/main" id="{929AB79E-CE97-6944-A99E-781144407B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66" r="13061"/>
          <a:stretch/>
        </p:blipFill>
        <p:spPr bwMode="auto">
          <a:xfrm>
            <a:off x="0" y="-3"/>
            <a:ext cx="12016750" cy="1085003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hotography of Pool Near Fence">
            <a:extLst>
              <a:ext uri="{FF2B5EF4-FFF2-40B4-BE49-F238E27FC236}">
                <a16:creationId xmlns:a16="http://schemas.microsoft.com/office/drawing/2014/main" id="{5D048155-C824-F540-99E7-B92F0BEBEB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22" r="14873" b="1266"/>
          <a:stretch/>
        </p:blipFill>
        <p:spPr bwMode="auto">
          <a:xfrm>
            <a:off x="12388460" y="0"/>
            <a:ext cx="12017525" cy="10850033"/>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29</a:t>
            </a:fld>
            <a:endParaRPr/>
          </a:p>
        </p:txBody>
      </p:sp>
      <p:sp>
        <p:nvSpPr>
          <p:cNvPr id="14" name="One Full Page Image…">
            <a:extLst>
              <a:ext uri="{FF2B5EF4-FFF2-40B4-BE49-F238E27FC236}">
                <a16:creationId xmlns:a16="http://schemas.microsoft.com/office/drawing/2014/main" id="{B7D8C9E4-E607-D84A-8CC3-FF51A21FA0DE}"/>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Half Page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E53DA91D-EDEA-BE47-B5C1-6287E8752F42}"/>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Half Page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7174" name="Picture 6" descr="white wooden book shelves with books">
            <a:extLst>
              <a:ext uri="{FF2B5EF4-FFF2-40B4-BE49-F238E27FC236}">
                <a16:creationId xmlns:a16="http://schemas.microsoft.com/office/drawing/2014/main" id="{E89C9B23-D6B0-FB40-B3E6-DCD745B3EA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4303" b="1"/>
          <a:stretch/>
        </p:blipFill>
        <p:spPr bwMode="auto">
          <a:xfrm>
            <a:off x="12388460" y="-2"/>
            <a:ext cx="12017525" cy="1085003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white bed near glass sliding door">
            <a:extLst>
              <a:ext uri="{FF2B5EF4-FFF2-40B4-BE49-F238E27FC236}">
                <a16:creationId xmlns:a16="http://schemas.microsoft.com/office/drawing/2014/main" id="{8EAD84A8-57E2-E649-874C-2C840B8154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258"/>
          <a:stretch/>
        </p:blipFill>
        <p:spPr bwMode="auto">
          <a:xfrm>
            <a:off x="12388460" y="-1"/>
            <a:ext cx="11995540" cy="1085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1016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lide Number"/>
          <p:cNvSpPr txBox="1">
            <a:spLocks noGrp="1"/>
          </p:cNvSpPr>
          <p:nvPr>
            <p:ph type="sldNum" sz="quarter" idx="4294967295"/>
          </p:nvPr>
        </p:nvSpPr>
        <p:spPr>
          <a:xfrm>
            <a:off x="23483620" y="12819188"/>
            <a:ext cx="340260" cy="3370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
        <p:nvSpPr>
          <p:cNvPr id="108" name="Text for Consideration (500 words)"/>
          <p:cNvSpPr txBox="1">
            <a:spLocks noGrp="1"/>
          </p:cNvSpPr>
          <p:nvPr>
            <p:ph type="title" idx="4294967295"/>
          </p:nvPr>
        </p:nvSpPr>
        <p:spPr>
          <a:xfrm>
            <a:off x="-287383" y="979484"/>
            <a:ext cx="25054560" cy="2035175"/>
          </a:xfrm>
          <a:prstGeom prst="rect">
            <a:avLst/>
          </a:prstGeom>
        </p:spPr>
        <p:txBody>
          <a:bodyPr>
            <a:noAutofit/>
          </a:bodyPr>
          <a:lstStyle/>
          <a:p>
            <a:r>
              <a:rPr dirty="0">
                <a:solidFill>
                  <a:srgbClr val="133D55"/>
                </a:solidFill>
              </a:rPr>
              <a:t>Text for Consideration (500 words)</a:t>
            </a:r>
          </a:p>
        </p:txBody>
      </p:sp>
      <p:sp>
        <p:nvSpPr>
          <p:cNvPr id="2" name="TextBox 1">
            <a:extLst>
              <a:ext uri="{FF2B5EF4-FFF2-40B4-BE49-F238E27FC236}">
                <a16:creationId xmlns:a16="http://schemas.microsoft.com/office/drawing/2014/main" id="{D5571CEB-69C0-694E-AC67-0A24D0CC9FF2}"/>
              </a:ext>
            </a:extLst>
          </p:cNvPr>
          <p:cNvSpPr txBox="1"/>
          <p:nvPr/>
        </p:nvSpPr>
        <p:spPr>
          <a:xfrm>
            <a:off x="2209206" y="3658800"/>
            <a:ext cx="20061382" cy="8227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200" b="0" dirty="0"/>
              <a:t>Company and project story. Description of the company and design. Description of design inspiration. What makes this project stand out in this category.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a:t>
            </a:r>
          </a:p>
          <a:p>
            <a:pPr marL="0" marR="0" indent="0" algn="l" defTabSz="825500" rtl="0" fontAlgn="auto" latinLnBrk="0" hangingPunct="0">
              <a:lnSpc>
                <a:spcPct val="100000"/>
              </a:lnSpc>
              <a:spcBef>
                <a:spcPts val="0"/>
              </a:spcBef>
              <a:spcAft>
                <a:spcPts val="0"/>
              </a:spcAft>
              <a:buClrTx/>
              <a:buSzTx/>
              <a:buFontTx/>
              <a:buNone/>
              <a:tabLst/>
            </a:pPr>
            <a:endParaRPr kumimoji="0" lang="en-US" sz="2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cxnSp>
        <p:nvCxnSpPr>
          <p:cNvPr id="6" name="Straight Connector 5">
            <a:extLst>
              <a:ext uri="{FF2B5EF4-FFF2-40B4-BE49-F238E27FC236}">
                <a16:creationId xmlns:a16="http://schemas.microsoft.com/office/drawing/2014/main" id="{72CD53C7-7F1A-544D-85BC-FFABDF0E2B14}"/>
              </a:ext>
            </a:extLst>
          </p:cNvPr>
          <p:cNvCxnSpPr>
            <a:cxnSpLocks/>
          </p:cNvCxnSpPr>
          <p:nvPr/>
        </p:nvCxnSpPr>
        <p:spPr>
          <a:xfrm>
            <a:off x="2209206" y="12058858"/>
            <a:ext cx="20061382" cy="0"/>
          </a:xfrm>
          <a:prstGeom prst="line">
            <a:avLst/>
          </a:prstGeom>
          <a:noFill/>
          <a:ln w="57150" cap="flat">
            <a:solidFill>
              <a:srgbClr val="00AEEF"/>
            </a:solidFill>
            <a:prstDash val="solid"/>
            <a:miter lim="400000"/>
          </a:ln>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E4C4153B-2D13-E34C-B262-E6F7D897F1D9}"/>
              </a:ext>
            </a:extLst>
          </p:cNvPr>
          <p:cNvCxnSpPr>
            <a:cxnSpLocks/>
          </p:cNvCxnSpPr>
          <p:nvPr/>
        </p:nvCxnSpPr>
        <p:spPr>
          <a:xfrm>
            <a:off x="2209206" y="3182424"/>
            <a:ext cx="20061382" cy="0"/>
          </a:xfrm>
          <a:prstGeom prst="line">
            <a:avLst/>
          </a:prstGeom>
          <a:noFill/>
          <a:ln w="57150" cap="flat">
            <a:solidFill>
              <a:srgbClr val="00AEEF"/>
            </a:solidFill>
            <a:prstDash val="solid"/>
            <a:miter lim="400000"/>
          </a:ln>
          <a:effectLst/>
          <a:sp3d/>
        </p:spPr>
        <p:style>
          <a:lnRef idx="0">
            <a:scrgbClr r="0" g="0" b="0"/>
          </a:lnRef>
          <a:fillRef idx="0">
            <a:scrgbClr r="0" g="0" b="0"/>
          </a:fillRef>
          <a:effectRef idx="0">
            <a:scrgbClr r="0" g="0" b="0"/>
          </a:effectRef>
          <a:fontRef idx="none"/>
        </p:style>
      </p:cxnSp>
      <p:sp>
        <p:nvSpPr>
          <p:cNvPr id="8" name="Rectangle">
            <a:extLst>
              <a:ext uri="{FF2B5EF4-FFF2-40B4-BE49-F238E27FC236}">
                <a16:creationId xmlns:a16="http://schemas.microsoft.com/office/drawing/2014/main" id="{94DFACE7-4FC8-3B4B-93B4-F77E7936494C}"/>
              </a:ext>
            </a:extLst>
          </p:cNvPr>
          <p:cNvSpPr/>
          <p:nvPr/>
        </p:nvSpPr>
        <p:spPr>
          <a:xfrm>
            <a:off x="-8467" y="-8467"/>
            <a:ext cx="24400935" cy="13732935"/>
          </a:xfrm>
          <a:prstGeom prst="rect">
            <a:avLst/>
          </a:prstGeom>
          <a:ln w="635000">
            <a:solidFill>
              <a:srgbClr val="133D55"/>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DE54C-5FE8-014C-8C96-BABAA01A928B}"/>
              </a:ext>
            </a:extLst>
          </p:cNvPr>
          <p:cNvSpPr/>
          <p:nvPr/>
        </p:nvSpPr>
        <p:spPr>
          <a:xfrm>
            <a:off x="0" y="0"/>
            <a:ext cx="24384000" cy="13716000"/>
          </a:xfrm>
          <a:prstGeom prst="rect">
            <a:avLst/>
          </a:prstGeom>
          <a:solidFill>
            <a:srgbClr val="AAE3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Name of Community…">
            <a:extLst>
              <a:ext uri="{FF2B5EF4-FFF2-40B4-BE49-F238E27FC236}">
                <a16:creationId xmlns:a16="http://schemas.microsoft.com/office/drawing/2014/main" id="{CC92F36B-D918-3C4C-A78D-A27690716201}"/>
              </a:ext>
            </a:extLst>
          </p:cNvPr>
          <p:cNvSpPr txBox="1">
            <a:spLocks/>
          </p:cNvSpPr>
          <p:nvPr/>
        </p:nvSpPr>
        <p:spPr>
          <a:xfrm>
            <a:off x="2608942" y="6197601"/>
            <a:ext cx="19387458" cy="5689597"/>
          </a:xfrm>
          <a:prstGeom prst="rect">
            <a:avLst/>
          </a:prstGeom>
          <a:noFill/>
        </p:spPr>
        <p:txBody>
          <a:bodyPr>
            <a:noAutofit/>
          </a:bodyPr>
          <a:lstStyle>
            <a:lvl1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AEEF"/>
                </a:solidFill>
                <a:uFillTx/>
                <a:latin typeface="+mn-lt"/>
                <a:ea typeface="+mn-ea"/>
                <a:cs typeface="+mn-cs"/>
                <a:sym typeface="Helvetica Neue Medium"/>
              </a:defRPr>
            </a:lvl1pPr>
            <a:lvl2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2pPr>
            <a:lvl3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3pPr>
            <a:lvl4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4pPr>
            <a:lvl5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5pPr>
            <a:lvl6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6pPr>
            <a:lvl7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7pPr>
            <a:lvl8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8pPr>
            <a:lvl9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9pPr>
          </a:lstStyle>
          <a:p>
            <a:pPr algn="l" hangingPunct="1">
              <a:spcBef>
                <a:spcPts val="2000"/>
              </a:spcBef>
            </a:pPr>
            <a:r>
              <a:rPr lang="en-US" sz="6000" b="1" spc="11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FLOOR PLAN IMAGES</a:t>
            </a:r>
          </a:p>
          <a:p>
            <a:pPr algn="l" hangingPunct="1">
              <a:lnSpc>
                <a:spcPct val="150000"/>
              </a:lnSpc>
              <a:spcBef>
                <a:spcPts val="2000"/>
              </a:spcBef>
            </a:pP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The Images on the following slides are for judging purposes only. </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Choose any of the following layout options and replace the placeholder image with your image. Add more images by duplicating any of the following slides and replacing the placeholder image(s). Delete any unwanted layout slide. </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Only up to 8 pictures can be chosen for this category.</a:t>
            </a:r>
          </a:p>
        </p:txBody>
      </p:sp>
      <p:cxnSp>
        <p:nvCxnSpPr>
          <p:cNvPr id="8" name="Straight Connector 7">
            <a:extLst>
              <a:ext uri="{FF2B5EF4-FFF2-40B4-BE49-F238E27FC236}">
                <a16:creationId xmlns:a16="http://schemas.microsoft.com/office/drawing/2014/main" id="{D026C0FD-7CF5-BA4C-A98A-B1D79B270FBB}"/>
              </a:ext>
            </a:extLst>
          </p:cNvPr>
          <p:cNvCxnSpPr>
            <a:cxnSpLocks/>
          </p:cNvCxnSpPr>
          <p:nvPr/>
        </p:nvCxnSpPr>
        <p:spPr>
          <a:xfrm>
            <a:off x="0" y="12689894"/>
            <a:ext cx="24384000" cy="0"/>
          </a:xfrm>
          <a:prstGeom prst="line">
            <a:avLst/>
          </a:prstGeom>
          <a:noFill/>
          <a:ln w="79375" cap="flat">
            <a:solidFill>
              <a:srgbClr val="38A2D0"/>
            </a:solidFill>
            <a:prstDash val="lgDash"/>
            <a:miter lim="400000"/>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34E1FF27-97C8-4545-AE70-8BF41D5CA148}"/>
              </a:ext>
            </a:extLst>
          </p:cNvPr>
          <p:cNvCxnSpPr>
            <a:cxnSpLocks/>
          </p:cNvCxnSpPr>
          <p:nvPr/>
        </p:nvCxnSpPr>
        <p:spPr>
          <a:xfrm>
            <a:off x="1799668" y="0"/>
            <a:ext cx="0" cy="13716000"/>
          </a:xfrm>
          <a:prstGeom prst="line">
            <a:avLst/>
          </a:prstGeom>
          <a:noFill/>
          <a:ln w="79375" cap="flat">
            <a:solidFill>
              <a:srgbClr val="38A2D0"/>
            </a:solidFill>
            <a:prstDash val="lg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410767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xfrm>
            <a:off x="23436696" y="12822373"/>
            <a:ext cx="227280" cy="3370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31</a:t>
            </a:fld>
            <a:endParaRPr dirty="0"/>
          </a:p>
        </p:txBody>
      </p:sp>
      <p:sp>
        <p:nvSpPr>
          <p:cNvPr id="8" name="One Full Page Image…">
            <a:extLst>
              <a:ext uri="{FF2B5EF4-FFF2-40B4-BE49-F238E27FC236}">
                <a16:creationId xmlns:a16="http://schemas.microsoft.com/office/drawing/2014/main" id="{C78DA217-C46E-284F-A8D2-07583DA0EE44}"/>
              </a:ext>
            </a:extLst>
          </p:cNvPr>
          <p:cNvSpPr txBox="1">
            <a:spLocks/>
          </p:cNvSpPr>
          <p:nvPr/>
        </p:nvSpPr>
        <p:spPr>
          <a:xfrm>
            <a:off x="437015" y="10760440"/>
            <a:ext cx="23509972"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14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¾ Page Image</a:t>
            </a:r>
          </a:p>
          <a:p>
            <a:pPr hangingPunct="1">
              <a:lnSpc>
                <a:spcPts val="4640"/>
              </a:lnSpc>
              <a:spcBef>
                <a:spcPts val="14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5" name="Picture Placeholder 3">
            <a:extLst>
              <a:ext uri="{FF2B5EF4-FFF2-40B4-BE49-F238E27FC236}">
                <a16:creationId xmlns:a16="http://schemas.microsoft.com/office/drawing/2014/main" id="{273CD741-4FE7-D44F-A5E0-1B7BDF6542CC}"/>
              </a:ext>
            </a:extLst>
          </p:cNvPr>
          <p:cNvPicPr>
            <a:picLocks noChangeAspect="1"/>
          </p:cNvPicPr>
          <p:nvPr/>
        </p:nvPicPr>
        <p:blipFill>
          <a:blip r:embed="rId3">
            <a:extLst>
              <a:ext uri="{28A0092B-C50C-407E-A947-70E740481C1C}">
                <a14:useLocalDpi xmlns:a14="http://schemas.microsoft.com/office/drawing/2010/main" val="0"/>
              </a:ext>
            </a:extLst>
          </a:blip>
          <a:srcRect t="10660" b="10660"/>
          <a:stretch/>
        </p:blipFill>
        <p:spPr>
          <a:xfrm>
            <a:off x="3668485" y="1027132"/>
            <a:ext cx="17047030" cy="9388795"/>
          </a:xfrm>
          <a:prstGeom prst="rect">
            <a:avLst/>
          </a:prstGeom>
        </p:spPr>
      </p:pic>
    </p:spTree>
    <p:extLst>
      <p:ext uri="{BB962C8B-B14F-4D97-AF65-F5344CB8AC3E}">
        <p14:creationId xmlns:p14="http://schemas.microsoft.com/office/powerpoint/2010/main" val="369824222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a:extLst>
              <a:ext uri="{FF2B5EF4-FFF2-40B4-BE49-F238E27FC236}">
                <a16:creationId xmlns:a16="http://schemas.microsoft.com/office/drawing/2014/main" id="{CC9D86CF-6137-6649-845E-21F641029F40}"/>
              </a:ext>
            </a:extLst>
          </p:cNvPr>
          <p:cNvPicPr>
            <a:picLocks noChangeAspect="1"/>
          </p:cNvPicPr>
          <p:nvPr/>
        </p:nvPicPr>
        <p:blipFill>
          <a:blip r:embed="rId2">
            <a:extLst>
              <a:ext uri="{28A0092B-C50C-407E-A947-70E740481C1C}">
                <a14:useLocalDpi xmlns:a14="http://schemas.microsoft.com/office/drawing/2010/main" val="0"/>
              </a:ext>
            </a:extLst>
          </a:blip>
          <a:srcRect t="10660" b="10660"/>
          <a:stretch/>
        </p:blipFill>
        <p:spPr>
          <a:xfrm>
            <a:off x="1435374" y="933698"/>
            <a:ext cx="21513252" cy="11848604"/>
          </a:xfrm>
          <a:prstGeom prst="rect">
            <a:avLst/>
          </a:prstGeom>
        </p:spPr>
      </p:pic>
      <p:sp>
        <p:nvSpPr>
          <p:cNvPr id="118" name="Slide Number"/>
          <p:cNvSpPr txBox="1">
            <a:spLocks noGrp="1"/>
          </p:cNvSpPr>
          <p:nvPr>
            <p:ph type="sldNum" sz="quarter" idx="2"/>
          </p:nvPr>
        </p:nvSpPr>
        <p:spPr>
          <a:xfrm>
            <a:off x="23548576" y="12823421"/>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32</a:t>
            </a:fld>
            <a:endParaRPr/>
          </a:p>
        </p:txBody>
      </p:sp>
      <p:sp>
        <p:nvSpPr>
          <p:cNvPr id="8" name="Rectangle 7">
            <a:extLst>
              <a:ext uri="{FF2B5EF4-FFF2-40B4-BE49-F238E27FC236}">
                <a16:creationId xmlns:a16="http://schemas.microsoft.com/office/drawing/2014/main" id="{16508EDF-B164-8647-A157-21B5D80D6DF5}"/>
              </a:ext>
            </a:extLst>
          </p:cNvPr>
          <p:cNvSpPr/>
          <p:nvPr/>
        </p:nvSpPr>
        <p:spPr>
          <a:xfrm>
            <a:off x="876879" y="7045959"/>
            <a:ext cx="14261521" cy="5171441"/>
          </a:xfrm>
          <a:prstGeom prst="rect">
            <a:avLst/>
          </a:prstGeom>
          <a:solidFill>
            <a:schemeClr val="bg1">
              <a:lumMod val="65000"/>
              <a:alpha val="85569"/>
            </a:schemeClr>
          </a:solidFill>
          <a:ln w="76200" cap="flat">
            <a:solidFill>
              <a:schemeClr val="bg1">
                <a:lumMod val="8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One Full Page Image…">
            <a:extLst>
              <a:ext uri="{FF2B5EF4-FFF2-40B4-BE49-F238E27FC236}">
                <a16:creationId xmlns:a16="http://schemas.microsoft.com/office/drawing/2014/main" id="{C6B7D1A7-3001-154C-80FE-9524265D6300}"/>
              </a:ext>
            </a:extLst>
          </p:cNvPr>
          <p:cNvSpPr txBox="1">
            <a:spLocks noGrp="1"/>
          </p:cNvSpPr>
          <p:nvPr>
            <p:ph type="body" sz="quarter" idx="1"/>
          </p:nvPr>
        </p:nvSpPr>
        <p:spPr>
          <a:xfrm>
            <a:off x="1656528" y="7542347"/>
            <a:ext cx="12869368" cy="4232777"/>
          </a:xfrm>
          <a:prstGeom prst="rect">
            <a:avLst/>
          </a:prstGeom>
        </p:spPr>
        <p:txBody>
          <a:bodyPr anchor="t">
            <a:noAutofit/>
          </a:bodyPr>
          <a:lstStyle/>
          <a:p>
            <a:pPr>
              <a:spcBef>
                <a:spcPts val="1400"/>
              </a:spcBef>
              <a:defRPr b="1">
                <a:solidFill>
                  <a:srgbClr val="009CDB"/>
                </a:solidFill>
              </a:defRPr>
            </a:pPr>
            <a:r>
              <a:rPr sz="4000" dirty="0">
                <a:solidFill>
                  <a:srgbClr val="133D55"/>
                </a:solidFill>
                <a:latin typeface="Arial" panose="020B0604020202020204" pitchFamily="34" charset="0"/>
                <a:cs typeface="Arial" panose="020B0604020202020204" pitchFamily="34" charset="0"/>
              </a:rPr>
              <a:t>One Full Page Image</a:t>
            </a:r>
          </a:p>
          <a:p>
            <a:pPr>
              <a:lnSpc>
                <a:spcPts val="4640"/>
              </a:lnSpc>
              <a:spcBef>
                <a:spcPts val="1400"/>
              </a:spcBef>
              <a:spcAft>
                <a:spcPts val="1400"/>
              </a:spcAft>
            </a:pPr>
            <a:r>
              <a:rPr lang="en-US" sz="3200" dirty="0" err="1">
                <a:solidFill>
                  <a:schemeClr val="bg1"/>
                </a:solidFill>
                <a:latin typeface="Arial" panose="020B0604020202020204" pitchFamily="34" charset="0"/>
                <a:cs typeface="Arial" panose="020B0604020202020204" pitchFamily="34" charset="0"/>
              </a:rPr>
              <a:t>Mattis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orci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sodales</a:t>
            </a:r>
            <a:r>
              <a:rPr lang="en-US" sz="3200" dirty="0">
                <a:solidFill>
                  <a:schemeClr val="bg1"/>
                </a:solidFill>
                <a:latin typeface="Arial" panose="020B0604020202020204" pitchFamily="34" charset="0"/>
                <a:cs typeface="Arial" panose="020B0604020202020204" pitchFamily="34" charset="0"/>
              </a:rPr>
              <a:t> semper </a:t>
            </a:r>
            <a:r>
              <a:rPr lang="en-US" sz="3200" dirty="0" err="1">
                <a:solidFill>
                  <a:schemeClr val="bg1"/>
                </a:solidFill>
                <a:latin typeface="Arial" panose="020B0604020202020204" pitchFamily="34" charset="0"/>
                <a:cs typeface="Arial" panose="020B0604020202020204" pitchFamily="34" charset="0"/>
              </a:rPr>
              <a:t>ut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consectetuer</a:t>
            </a:r>
            <a:r>
              <a:rPr lang="en-US" sz="3200" dirty="0">
                <a:solidFill>
                  <a:schemeClr val="bg1"/>
                </a:solidFill>
                <a:latin typeface="Arial" panose="020B0604020202020204" pitchFamily="34" charset="0"/>
                <a:cs typeface="Arial" panose="020B0604020202020204" pitchFamily="34" charset="0"/>
              </a:rPr>
              <a:t>. Gravida </a:t>
            </a:r>
            <a:r>
              <a:rPr lang="en-US" sz="3200" dirty="0" err="1">
                <a:solidFill>
                  <a:schemeClr val="bg1"/>
                </a:solidFill>
                <a:latin typeface="Arial" panose="020B0604020202020204" pitchFamily="34" charset="0"/>
                <a:cs typeface="Arial" panose="020B0604020202020204" pitchFamily="34" charset="0"/>
              </a:rPr>
              <a:t>nec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metus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ridiculus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venenatis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posuere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blandit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erat</a:t>
            </a:r>
            <a:r>
              <a:rPr lang="en-US" sz="3200" dirty="0">
                <a:solidFill>
                  <a:schemeClr val="bg1"/>
                </a:solidFill>
                <a:latin typeface="Arial" panose="020B0604020202020204" pitchFamily="34" charset="0"/>
                <a:cs typeface="Arial" panose="020B0604020202020204" pitchFamily="34" charset="0"/>
              </a:rPr>
              <a:t>. Bibendum </a:t>
            </a:r>
            <a:r>
              <a:rPr lang="en-US" sz="3200" dirty="0" err="1">
                <a:solidFill>
                  <a:schemeClr val="bg1"/>
                </a:solidFill>
                <a:latin typeface="Arial" panose="020B0604020202020204" pitchFamily="34" charset="0"/>
                <a:cs typeface="Arial" panose="020B0604020202020204" pitchFamily="34" charset="0"/>
              </a:rPr>
              <a:t>senectus</a:t>
            </a:r>
            <a:r>
              <a:rPr lang="en-US" sz="3200" dirty="0">
                <a:solidFill>
                  <a:schemeClr val="bg1"/>
                </a:solidFill>
                <a:latin typeface="Arial" panose="020B0604020202020204" pitchFamily="34" charset="0"/>
                <a:cs typeface="Arial" panose="020B0604020202020204" pitchFamily="34" charset="0"/>
              </a:rPr>
              <a:t> gravida. </a:t>
            </a:r>
            <a:r>
              <a:rPr lang="en-US" sz="3200" dirty="0" err="1">
                <a:solidFill>
                  <a:schemeClr val="bg1"/>
                </a:solidFill>
                <a:latin typeface="Arial" panose="020B0604020202020204" pitchFamily="34" charset="0"/>
                <a:cs typeface="Arial" panose="020B0604020202020204" pitchFamily="34" charset="0"/>
              </a:rPr>
              <a:t>Scelerisque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vehicula</a:t>
            </a:r>
            <a:r>
              <a:rPr lang="en-US" sz="3200" dirty="0">
                <a:solidFill>
                  <a:schemeClr val="bg1"/>
                </a:solidFill>
                <a:latin typeface="Arial" panose="020B0604020202020204" pitchFamily="34" charset="0"/>
                <a:cs typeface="Arial" panose="020B0604020202020204" pitchFamily="34" charset="0"/>
              </a:rPr>
              <a:t> magna </a:t>
            </a:r>
            <a:r>
              <a:rPr lang="en-US" sz="3200" dirty="0" err="1">
                <a:solidFill>
                  <a:schemeClr val="bg1"/>
                </a:solidFill>
                <a:latin typeface="Arial" panose="020B0604020202020204" pitchFamily="34" charset="0"/>
                <a:cs typeface="Arial" panose="020B0604020202020204" pitchFamily="34" charset="0"/>
              </a:rPr>
              <a:t>nam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scelerisque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hendrerit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sapien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praesent</a:t>
            </a:r>
            <a:r>
              <a:rPr lang="en-US" sz="3200" dirty="0">
                <a:solidFill>
                  <a:schemeClr val="bg1"/>
                </a:solidFill>
                <a:latin typeface="Arial" panose="020B0604020202020204" pitchFamily="34" charset="0"/>
                <a:cs typeface="Arial" panose="020B0604020202020204" pitchFamily="34" charset="0"/>
              </a:rPr>
              <a:t> ante. </a:t>
            </a:r>
            <a:r>
              <a:rPr lang="en-US" sz="3200" dirty="0" err="1">
                <a:solidFill>
                  <a:schemeClr val="bg1"/>
                </a:solidFill>
                <a:latin typeface="Arial" panose="020B0604020202020204" pitchFamily="34" charset="0"/>
                <a:cs typeface="Arial" panose="020B0604020202020204" pitchFamily="34" charset="0"/>
              </a:rPr>
              <a:t>Nascetur</a:t>
            </a:r>
            <a:r>
              <a:rPr lang="en-US" sz="3200" dirty="0">
                <a:solidFill>
                  <a:schemeClr val="bg1"/>
                </a:solidFill>
                <a:latin typeface="Arial" panose="020B0604020202020204" pitchFamily="34" charset="0"/>
                <a:cs typeface="Arial" panose="020B0604020202020204" pitchFamily="34" charset="0"/>
              </a:rPr>
              <a:t>, vel ante. </a:t>
            </a:r>
          </a:p>
          <a:p>
            <a:pPr>
              <a:spcBef>
                <a:spcPts val="1400"/>
              </a:spcBef>
              <a:spcAft>
                <a:spcPts val="1400"/>
              </a:spcAft>
            </a:pPr>
            <a:r>
              <a:rPr lang="en-US" sz="1800" dirty="0">
                <a:solidFill>
                  <a:schemeClr val="bg1"/>
                </a:solidFill>
                <a:latin typeface="Arial" panose="020B0604020202020204" pitchFamily="34" charset="0"/>
                <a:cs typeface="Arial" panose="020B0604020202020204" pitchFamily="34" charset="0"/>
              </a:rPr>
              <a:t>Please keep text box separate from the image in the PowerPoint format you submit. We may use text and image elements separately in our online presentation. </a:t>
            </a:r>
          </a:p>
          <a:p>
            <a:pPr>
              <a:lnSpc>
                <a:spcPts val="4640"/>
              </a:lnSpc>
              <a:spcBef>
                <a:spcPts val="1400"/>
              </a:spcBef>
              <a:spcAft>
                <a:spcPts val="1400"/>
              </a:spcAft>
            </a:pPr>
            <a:endParaRPr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5705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a:extLst>
              <a:ext uri="{FF2B5EF4-FFF2-40B4-BE49-F238E27FC236}">
                <a16:creationId xmlns:a16="http://schemas.microsoft.com/office/drawing/2014/main" id="{20FFC851-FC74-C94B-A644-1568D309EA8D}"/>
              </a:ext>
            </a:extLst>
          </p:cNvPr>
          <p:cNvPicPr>
            <a:picLocks/>
          </p:cNvPicPr>
          <p:nvPr/>
        </p:nvPicPr>
        <p:blipFill rotWithShape="1">
          <a:blip r:embed="rId3" cstate="email">
            <a:extLst>
              <a:ext uri="{28A0092B-C50C-407E-A947-70E740481C1C}">
                <a14:useLocalDpi xmlns:a14="http://schemas.microsoft.com/office/drawing/2010/main"/>
              </a:ext>
            </a:extLst>
          </a:blip>
          <a:srcRect r="3194"/>
          <a:stretch/>
        </p:blipFill>
        <p:spPr>
          <a:xfrm>
            <a:off x="0" y="0"/>
            <a:ext cx="24384000" cy="13716000"/>
          </a:xfrm>
          <a:prstGeom prst="rect">
            <a:avLst/>
          </a:prstGeom>
        </p:spPr>
      </p:pic>
      <p:sp>
        <p:nvSpPr>
          <p:cNvPr id="7" name="TextBox 6">
            <a:extLst>
              <a:ext uri="{FF2B5EF4-FFF2-40B4-BE49-F238E27FC236}">
                <a16:creationId xmlns:a16="http://schemas.microsoft.com/office/drawing/2014/main" id="{6834072B-8213-FC42-B411-EBE1255E7C9E}"/>
              </a:ext>
            </a:extLst>
          </p:cNvPr>
          <p:cNvSpPr txBox="1">
            <a:spLocks noChangeAspect="1"/>
          </p:cNvSpPr>
          <p:nvPr/>
        </p:nvSpPr>
        <p:spPr>
          <a:xfrm>
            <a:off x="0" y="8725484"/>
            <a:ext cx="22123400" cy="3765133"/>
          </a:xfrm>
          <a:prstGeom prst="rect">
            <a:avLst/>
          </a:prstGeom>
          <a:solidFill>
            <a:srgbClr val="FFFFFF">
              <a:alpha val="84243"/>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4" algn="l"/>
            <a:endParaRPr lang="en-US" sz="4000" dirty="0"/>
          </a:p>
          <a:p>
            <a:pPr lvl="4" algn="l"/>
            <a:r>
              <a:rPr lang="en-US" sz="6600" dirty="0"/>
              <a:t>This is an example of your best exterior image</a:t>
            </a:r>
          </a:p>
          <a:p>
            <a:pPr lvl="4" algn="l"/>
            <a:r>
              <a:rPr lang="en-US" sz="4800" b="0" dirty="0">
                <a:latin typeface="Helvetica Neue" panose="02000503000000020004" pitchFamily="2" charset="0"/>
                <a:ea typeface="Helvetica Neue" panose="02000503000000020004" pitchFamily="2" charset="0"/>
                <a:cs typeface="Helvetica Neue" panose="02000503000000020004" pitchFamily="2" charset="0"/>
              </a:rPr>
              <a:t>This image (choose only 1) will appear on the cover of your gallery online.</a:t>
            </a:r>
          </a:p>
          <a:p>
            <a:pPr lvl="4" algn="l">
              <a:spcBef>
                <a:spcPts val="2400"/>
              </a:spcBef>
            </a:pPr>
            <a:r>
              <a:rPr lang="en-US" sz="2400" b="0" i="1" spc="300" dirty="0">
                <a:latin typeface="Helvetica Neue Light" panose="02000403000000020004" pitchFamily="2" charset="0"/>
                <a:ea typeface="Helvetica Neue Light" panose="02000403000000020004" pitchFamily="2" charset="0"/>
                <a:cs typeface="Helvetica Neue" panose="02000503000000020004" pitchFamily="2" charset="0"/>
              </a:rPr>
              <a:t>WE RECOMMEND DELETING TEXT BOX FOR THIS COVER IMAGE</a:t>
            </a:r>
            <a:r>
              <a:rPr lang="en-US" sz="2000" b="0" i="1" spc="300" dirty="0">
                <a:latin typeface="Helvetica Neue Light" panose="02000403000000020004" pitchFamily="2" charset="0"/>
                <a:ea typeface="Helvetica Neue Light" panose="02000403000000020004" pitchFamily="2" charset="0"/>
                <a:cs typeface="Helvetica Neue" panose="02000503000000020004" pitchFamily="2" charset="0"/>
              </a:rPr>
              <a:t> </a:t>
            </a:r>
            <a:r>
              <a:rPr lang="en-US" sz="2400" b="0" i="1" dirty="0">
                <a:latin typeface="Helvetica Neue Light" panose="02000403000000020004" pitchFamily="2" charset="0"/>
                <a:ea typeface="Helvetica Neue Light" panose="02000403000000020004" pitchFamily="2" charset="0"/>
                <a:cs typeface="Helvetica Neue" panose="02000503000000020004" pitchFamily="2" charset="0"/>
              </a:rPr>
              <a:t>— </a:t>
            </a:r>
            <a:r>
              <a:rPr lang="en-US" sz="2400" b="0" i="1" spc="300" dirty="0">
                <a:latin typeface="Helvetica Neue Light" panose="02000403000000020004" pitchFamily="2" charset="0"/>
                <a:ea typeface="Helvetica Neue Light" panose="02000403000000020004" pitchFamily="2" charset="0"/>
                <a:cs typeface="Helvetica Neue" panose="02000503000000020004" pitchFamily="2" charset="0"/>
              </a:rPr>
              <a:t>TEXT BOX FOR JUDGES AND PRESENTATION ONLY</a:t>
            </a:r>
            <a:endParaRPr lang="en-US" sz="2800" b="0" i="1" dirty="0">
              <a:latin typeface="Helvetica Neue Light" panose="02000403000000020004" pitchFamily="2" charset="0"/>
              <a:ea typeface="Helvetica Neue Light" panose="02000403000000020004" pitchFamily="2" charset="0"/>
              <a:cs typeface="Helvetica Neue" panose="02000503000000020004" pitchFamily="2" charset="0"/>
            </a:endParaRPr>
          </a:p>
          <a:p>
            <a:pPr lvl="4" algn="l"/>
            <a:endParaRPr lang="en-US" sz="4000" b="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5257839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DE54C-5FE8-014C-8C96-BABAA01A928B}"/>
              </a:ext>
            </a:extLst>
          </p:cNvPr>
          <p:cNvSpPr/>
          <p:nvPr/>
        </p:nvSpPr>
        <p:spPr>
          <a:xfrm>
            <a:off x="0" y="0"/>
            <a:ext cx="24384000" cy="13716000"/>
          </a:xfrm>
          <a:prstGeom prst="rect">
            <a:avLst/>
          </a:prstGeom>
          <a:solidFill>
            <a:srgbClr val="AAE3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Name of Community…">
            <a:extLst>
              <a:ext uri="{FF2B5EF4-FFF2-40B4-BE49-F238E27FC236}">
                <a16:creationId xmlns:a16="http://schemas.microsoft.com/office/drawing/2014/main" id="{8388C532-8DBB-E04A-8FE0-AE67A8DFB76B}"/>
              </a:ext>
            </a:extLst>
          </p:cNvPr>
          <p:cNvSpPr txBox="1">
            <a:spLocks/>
          </p:cNvSpPr>
          <p:nvPr/>
        </p:nvSpPr>
        <p:spPr>
          <a:xfrm>
            <a:off x="2663371" y="4918698"/>
            <a:ext cx="19057257" cy="7099129"/>
          </a:xfrm>
          <a:prstGeom prst="rect">
            <a:avLst/>
          </a:prstGeom>
          <a:noFill/>
        </p:spPr>
        <p:txBody>
          <a:bodyPr>
            <a:noAutofit/>
          </a:bodyPr>
          <a:lstStyle>
            <a:lvl1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AEEF"/>
                </a:solidFill>
                <a:uFillTx/>
                <a:latin typeface="+mn-lt"/>
                <a:ea typeface="+mn-ea"/>
                <a:cs typeface="+mn-cs"/>
                <a:sym typeface="Helvetica Neue Medium"/>
              </a:defRPr>
            </a:lvl1pPr>
            <a:lvl2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2pPr>
            <a:lvl3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3pPr>
            <a:lvl4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4pPr>
            <a:lvl5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5pPr>
            <a:lvl6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6pPr>
            <a:lvl7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7pPr>
            <a:lvl8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8pPr>
            <a:lvl9pPr marL="0" marR="0" indent="0" algn="ctr" defTabSz="825500" latinLnBrk="0">
              <a:lnSpc>
                <a:spcPct val="100000"/>
              </a:lnSpc>
              <a:spcBef>
                <a:spcPts val="0"/>
              </a:spcBef>
              <a:spcAft>
                <a:spcPts val="0"/>
              </a:spcAft>
              <a:buClrTx/>
              <a:buSzTx/>
              <a:buFontTx/>
              <a:buNone/>
              <a:tabLst/>
              <a:defRPr sz="7200" b="0" i="0" u="none" strike="noStrike" cap="none" spc="0" baseline="0">
                <a:ln>
                  <a:noFill/>
                </a:ln>
                <a:solidFill>
                  <a:srgbClr val="009CDB"/>
                </a:solidFill>
                <a:uFillTx/>
                <a:latin typeface="+mn-lt"/>
                <a:ea typeface="+mn-ea"/>
                <a:cs typeface="+mn-cs"/>
                <a:sym typeface="Helvetica Neue Medium"/>
              </a:defRPr>
            </a:lvl9pPr>
          </a:lstStyle>
          <a:p>
            <a:pPr algn="l" hangingPunct="1">
              <a:spcBef>
                <a:spcPts val="2000"/>
              </a:spcBef>
            </a:pPr>
            <a:r>
              <a:rPr lang="en-US" sz="6000" b="1" spc="11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EXTERIOR IMAGES</a:t>
            </a:r>
          </a:p>
          <a:p>
            <a:pPr algn="l" hangingPunct="1">
              <a:lnSpc>
                <a:spcPct val="150000"/>
              </a:lnSpc>
              <a:spcBef>
                <a:spcPts val="2000"/>
              </a:spcBef>
            </a:pP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The Images on the following slides will appear in the exterior image gallery online. </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Choose any of the following 4 layout options and replace the placeholder image with your image. Add more images by duplicating any of the following 4 slides and replacing the placeholder image(s). Delete any unwanted layout slide. </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t>Only up to 8 pictures can be chosen per category.</a:t>
            </a: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br>
              <a:rPr lang="en-US" sz="2800" spc="300" dirty="0">
                <a:solidFill>
                  <a:srgbClr val="133D55"/>
                </a:solidFill>
                <a:latin typeface="Helvetica Neue" panose="02000503000000020004" pitchFamily="2" charset="0"/>
                <a:ea typeface="Helvetica Neue" panose="02000503000000020004" pitchFamily="2" charset="0"/>
                <a:cs typeface="Helvetica Neue" panose="02000503000000020004" pitchFamily="2" charset="0"/>
              </a:rPr>
            </a:br>
            <a:r>
              <a:rPr lang="en-US" sz="2800" i="1" spc="300" dirty="0">
                <a:solidFill>
                  <a:srgbClr val="133D55"/>
                </a:solidFill>
                <a:latin typeface="Helvetica Neue Medium" panose="02000503000000020004" pitchFamily="2" charset="0"/>
                <a:ea typeface="Helvetica Neue Medium" panose="02000503000000020004" pitchFamily="2" charset="0"/>
                <a:cs typeface="Helvetica Neue Medium" panose="02000503000000020004" pitchFamily="2" charset="0"/>
              </a:rPr>
              <a:t>[Optional: You can use this area for 15-20 word description.]</a:t>
            </a:r>
          </a:p>
        </p:txBody>
      </p:sp>
      <p:cxnSp>
        <p:nvCxnSpPr>
          <p:cNvPr id="11" name="Straight Connector 10">
            <a:extLst>
              <a:ext uri="{FF2B5EF4-FFF2-40B4-BE49-F238E27FC236}">
                <a16:creationId xmlns:a16="http://schemas.microsoft.com/office/drawing/2014/main" id="{A992F7DD-62BE-034E-B3B4-B6A7D96FDC8D}"/>
              </a:ext>
            </a:extLst>
          </p:cNvPr>
          <p:cNvCxnSpPr>
            <a:cxnSpLocks/>
          </p:cNvCxnSpPr>
          <p:nvPr/>
        </p:nvCxnSpPr>
        <p:spPr>
          <a:xfrm>
            <a:off x="0" y="12689894"/>
            <a:ext cx="24384000" cy="0"/>
          </a:xfrm>
          <a:prstGeom prst="line">
            <a:avLst/>
          </a:prstGeom>
          <a:noFill/>
          <a:ln w="79375" cap="flat">
            <a:solidFill>
              <a:srgbClr val="38A2D0"/>
            </a:solidFill>
            <a:prstDash val="lgDash"/>
            <a:miter lim="4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48EB472F-B6DC-D444-A6E8-D92D93396538}"/>
              </a:ext>
            </a:extLst>
          </p:cNvPr>
          <p:cNvCxnSpPr>
            <a:cxnSpLocks/>
          </p:cNvCxnSpPr>
          <p:nvPr/>
        </p:nvCxnSpPr>
        <p:spPr>
          <a:xfrm>
            <a:off x="1799668" y="0"/>
            <a:ext cx="0" cy="13716000"/>
          </a:xfrm>
          <a:prstGeom prst="line">
            <a:avLst/>
          </a:prstGeom>
          <a:noFill/>
          <a:ln w="79375" cap="flat">
            <a:solidFill>
              <a:srgbClr val="38A2D0"/>
            </a:solidFill>
            <a:prstDash val="lg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81264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Image"/>
          <p:cNvPicPr>
            <a:picLocks noGrp="1" noChangeAspect="1"/>
          </p:cNvPicPr>
          <p:nvPr>
            <p:ph type="pic" idx="13"/>
          </p:nvPr>
        </p:nvPicPr>
        <p:blipFill rotWithShape="1">
          <a:blip r:embed="rId2" cstate="email">
            <a:extLst>
              <a:ext uri="{28A0092B-C50C-407E-A947-70E740481C1C}">
                <a14:useLocalDpi xmlns:a14="http://schemas.microsoft.com/office/drawing/2010/main"/>
              </a:ext>
            </a:extLst>
          </a:blip>
          <a:srcRect/>
          <a:stretch/>
        </p:blipFill>
        <p:spPr>
          <a:xfrm>
            <a:off x="-371334" y="-52040"/>
            <a:ext cx="12230595" cy="13768040"/>
          </a:xfrm>
          <a:prstGeom prst="rect">
            <a:avLst/>
          </a:prstGeom>
        </p:spPr>
      </p:pic>
      <p:sp>
        <p:nvSpPr>
          <p:cNvPr id="112" name="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
          <p:cNvSpPr txBox="1">
            <a:spLocks noGrp="1"/>
          </p:cNvSpPr>
          <p:nvPr>
            <p:ph type="body" sz="half" idx="1"/>
          </p:nvPr>
        </p:nvSpPr>
        <p:spPr>
          <a:xfrm>
            <a:off x="12949279" y="2738448"/>
            <a:ext cx="11011265" cy="8628659"/>
          </a:xfrm>
          <a:prstGeom prst="rect">
            <a:avLst/>
          </a:prstGeom>
        </p:spPr>
        <p:txBody>
          <a:bodyPr>
            <a:noAutofit/>
          </a:bodyPr>
          <a:lstStyle/>
          <a:p>
            <a:pPr marL="0" indent="0">
              <a:lnSpc>
                <a:spcPts val="4800"/>
              </a:lnSpc>
              <a:spcBef>
                <a:spcPts val="2500"/>
              </a:spcBef>
              <a:spcAft>
                <a:spcPts val="2500"/>
              </a:spcAft>
              <a:buSzTx/>
              <a:buNone/>
              <a:defRPr sz="3200"/>
            </a:pPr>
            <a:r>
              <a:rPr sz="3200" dirty="0">
                <a:latin typeface="Arial" panose="020B0604020202020204" pitchFamily="34" charset="0"/>
                <a:cs typeface="Arial" panose="020B0604020202020204" pitchFamily="34" charset="0"/>
              </a:rPr>
              <a:t>Mattis </a:t>
            </a:r>
            <a:r>
              <a:rPr sz="3200" dirty="0" err="1">
                <a:latin typeface="Arial" panose="020B0604020202020204" pitchFamily="34" charset="0"/>
                <a:cs typeface="Arial" panose="020B0604020202020204" pitchFamily="34" charset="0"/>
              </a:rPr>
              <a:t>orci</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sodales</a:t>
            </a:r>
            <a:r>
              <a:rPr sz="3200" dirty="0">
                <a:latin typeface="Arial" panose="020B0604020202020204" pitchFamily="34" charset="0"/>
                <a:cs typeface="Arial" panose="020B0604020202020204" pitchFamily="34" charset="0"/>
              </a:rPr>
              <a:t> semper </a:t>
            </a:r>
            <a:r>
              <a:rPr sz="3200" dirty="0" err="1">
                <a:latin typeface="Arial" panose="020B0604020202020204" pitchFamily="34" charset="0"/>
                <a:cs typeface="Arial" panose="020B0604020202020204" pitchFamily="34" charset="0"/>
              </a:rPr>
              <a:t>ut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consectetuer</a:t>
            </a:r>
            <a:r>
              <a:rPr sz="3200" dirty="0">
                <a:latin typeface="Arial" panose="020B0604020202020204" pitchFamily="34" charset="0"/>
                <a:cs typeface="Arial" panose="020B0604020202020204" pitchFamily="34" charset="0"/>
              </a:rPr>
              <a:t>. Gravida </a:t>
            </a:r>
            <a:r>
              <a:rPr sz="3200" dirty="0" err="1">
                <a:latin typeface="Arial" panose="020B0604020202020204" pitchFamily="34" charset="0"/>
                <a:cs typeface="Arial" panose="020B0604020202020204" pitchFamily="34" charset="0"/>
              </a:rPr>
              <a:t>nec</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metus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ridiculus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venenatis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posuere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blandit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erat</a:t>
            </a:r>
            <a:r>
              <a:rPr sz="3200" dirty="0">
                <a:latin typeface="Arial" panose="020B0604020202020204" pitchFamily="34" charset="0"/>
                <a:cs typeface="Arial" panose="020B0604020202020204" pitchFamily="34" charset="0"/>
              </a:rPr>
              <a:t>. Bibendum </a:t>
            </a:r>
            <a:r>
              <a:rPr sz="3200" dirty="0" err="1">
                <a:latin typeface="Arial" panose="020B0604020202020204" pitchFamily="34" charset="0"/>
                <a:cs typeface="Arial" panose="020B0604020202020204" pitchFamily="34" charset="0"/>
              </a:rPr>
              <a:t>senectus</a:t>
            </a:r>
            <a:r>
              <a:rPr sz="3200" dirty="0">
                <a:latin typeface="Arial" panose="020B0604020202020204" pitchFamily="34" charset="0"/>
                <a:cs typeface="Arial" panose="020B0604020202020204" pitchFamily="34" charset="0"/>
              </a:rPr>
              <a:t> gravida.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vehicula</a:t>
            </a:r>
            <a:r>
              <a:rPr sz="3200" dirty="0">
                <a:latin typeface="Arial" panose="020B0604020202020204" pitchFamily="34" charset="0"/>
                <a:cs typeface="Arial" panose="020B0604020202020204" pitchFamily="34" charset="0"/>
              </a:rPr>
              <a:t> magna </a:t>
            </a:r>
            <a:r>
              <a:rPr sz="3200" dirty="0" err="1">
                <a:latin typeface="Arial" panose="020B0604020202020204" pitchFamily="34" charset="0"/>
                <a:cs typeface="Arial" panose="020B0604020202020204" pitchFamily="34" charset="0"/>
              </a:rPr>
              <a:t>nam</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hendrerit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sapien</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praesent</a:t>
            </a:r>
            <a:r>
              <a:rPr sz="3200" dirty="0">
                <a:latin typeface="Arial" panose="020B0604020202020204" pitchFamily="34" charset="0"/>
                <a:cs typeface="Arial" panose="020B0604020202020204" pitchFamily="34" charset="0"/>
              </a:rPr>
              <a:t> ante. </a:t>
            </a:r>
            <a:r>
              <a:rPr sz="3200" dirty="0" err="1">
                <a:latin typeface="Arial" panose="020B0604020202020204" pitchFamily="34" charset="0"/>
                <a:cs typeface="Arial" panose="020B0604020202020204" pitchFamily="34" charset="0"/>
              </a:rPr>
              <a:t>Nascetur</a:t>
            </a:r>
            <a:r>
              <a:rPr sz="3200" dirty="0">
                <a:latin typeface="Arial" panose="020B0604020202020204" pitchFamily="34" charset="0"/>
                <a:cs typeface="Arial" panose="020B0604020202020204" pitchFamily="34" charset="0"/>
              </a:rPr>
              <a:t>, vel ante. Vitae dolor cum </a:t>
            </a:r>
            <a:r>
              <a:rPr sz="3200" dirty="0" err="1">
                <a:latin typeface="Arial" panose="020B0604020202020204" pitchFamily="34" charset="0"/>
                <a:cs typeface="Arial" panose="020B0604020202020204" pitchFamily="34" charset="0"/>
              </a:rPr>
              <a:t>viverra</a:t>
            </a:r>
            <a:r>
              <a:rPr sz="3200" dirty="0">
                <a:latin typeface="Arial" panose="020B0604020202020204" pitchFamily="34" charset="0"/>
                <a:cs typeface="Arial" panose="020B0604020202020204" pitchFamily="34" charset="0"/>
              </a:rPr>
              <a:t> dui </a:t>
            </a:r>
            <a:r>
              <a:rPr sz="3200" dirty="0" err="1">
                <a:latin typeface="Arial" panose="020B0604020202020204" pitchFamily="34" charset="0"/>
                <a:cs typeface="Arial" panose="020B0604020202020204" pitchFamily="34" charset="0"/>
              </a:rPr>
              <a:t>hymenaeos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viverra</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eget</a:t>
            </a:r>
            <a:r>
              <a:rPr sz="3200" dirty="0">
                <a:latin typeface="Arial" panose="020B0604020202020204" pitchFamily="34" charset="0"/>
                <a:cs typeface="Arial" panose="020B0604020202020204" pitchFamily="34" charset="0"/>
              </a:rPr>
              <a:t>, fames dui </a:t>
            </a:r>
            <a:r>
              <a:rPr sz="3200" dirty="0" err="1">
                <a:latin typeface="Arial" panose="020B0604020202020204" pitchFamily="34" charset="0"/>
                <a:cs typeface="Arial" panose="020B0604020202020204" pitchFamily="34" charset="0"/>
              </a:rPr>
              <a:t>dapibus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aliquet</a:t>
            </a:r>
            <a:r>
              <a:rPr sz="3200" dirty="0">
                <a:latin typeface="Arial" panose="020B0604020202020204" pitchFamily="34" charset="0"/>
                <a:cs typeface="Arial" panose="020B0604020202020204" pitchFamily="34" charset="0"/>
              </a:rPr>
              <a:t>. Purus </a:t>
            </a:r>
            <a:r>
              <a:rPr sz="3200" dirty="0" err="1">
                <a:latin typeface="Arial" panose="020B0604020202020204" pitchFamily="34" charset="0"/>
                <a:cs typeface="Arial" panose="020B0604020202020204" pitchFamily="34" charset="0"/>
              </a:rPr>
              <a:t>scelerisque</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turpis</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imperdiet</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lobortis</a:t>
            </a:r>
            <a:r>
              <a:rPr sz="3200" dirty="0">
                <a:latin typeface="Arial" panose="020B0604020202020204" pitchFamily="34" charset="0"/>
                <a:cs typeface="Arial" panose="020B0604020202020204" pitchFamily="34" charset="0"/>
              </a:rPr>
              <a:t>, per </a:t>
            </a:r>
            <a:r>
              <a:rPr sz="3200" dirty="0" err="1">
                <a:latin typeface="Arial" panose="020B0604020202020204" pitchFamily="34" charset="0"/>
                <a:cs typeface="Arial" panose="020B0604020202020204" pitchFamily="34" charset="0"/>
              </a:rPr>
              <a:t>massa</a:t>
            </a:r>
            <a:r>
              <a:rPr sz="3200" dirty="0">
                <a:latin typeface="Arial" panose="020B0604020202020204" pitchFamily="34" charset="0"/>
                <a:cs typeface="Arial" panose="020B0604020202020204" pitchFamily="34" charset="0"/>
              </a:rPr>
              <a:t> </a:t>
            </a:r>
            <a:r>
              <a:rPr sz="3200" dirty="0" err="1">
                <a:latin typeface="Arial" panose="020B0604020202020204" pitchFamily="34" charset="0"/>
                <a:cs typeface="Arial" panose="020B0604020202020204" pitchFamily="34" charset="0"/>
              </a:rPr>
              <a:t>praesent</a:t>
            </a:r>
            <a:r>
              <a:rPr sz="3200" dirty="0">
                <a:latin typeface="Arial" panose="020B0604020202020204" pitchFamily="34" charset="0"/>
                <a:cs typeface="Arial" panose="020B0604020202020204" pitchFamily="34" charset="0"/>
              </a:rPr>
              <a:t>.</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Bulleted List</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Describe Image</a:t>
            </a:r>
          </a:p>
          <a:p>
            <a:pPr>
              <a:lnSpc>
                <a:spcPts val="4800"/>
              </a:lnSpc>
              <a:spcBef>
                <a:spcPts val="2500"/>
              </a:spcBef>
              <a:spcAft>
                <a:spcPts val="2500"/>
              </a:spcAft>
              <a:buClr>
                <a:srgbClr val="00AEEF"/>
              </a:buClr>
              <a:buSzPct val="140000"/>
              <a:defRPr sz="3200"/>
            </a:pPr>
            <a:r>
              <a:rPr sz="3200" dirty="0">
                <a:latin typeface="Arial" panose="020B0604020202020204" pitchFamily="34" charset="0"/>
                <a:cs typeface="Arial" panose="020B0604020202020204" pitchFamily="34" charset="0"/>
              </a:rPr>
              <a:t>Short and sweet</a:t>
            </a:r>
          </a:p>
        </p:txBody>
      </p:sp>
      <p:sp>
        <p:nvSpPr>
          <p:cNvPr id="114" name="One Half Page Image"/>
          <p:cNvSpPr txBox="1">
            <a:spLocks noGrp="1"/>
          </p:cNvSpPr>
          <p:nvPr>
            <p:ph type="title"/>
          </p:nvPr>
        </p:nvSpPr>
        <p:spPr>
          <a:xfrm>
            <a:off x="12949279" y="1164773"/>
            <a:ext cx="10223501" cy="1235539"/>
          </a:xfrm>
          <a:prstGeom prst="rect">
            <a:avLst/>
          </a:prstGeom>
        </p:spPr>
        <p:txBody>
          <a:bodyPr/>
          <a:lstStyle/>
          <a:p>
            <a:r>
              <a:rPr dirty="0">
                <a:solidFill>
                  <a:srgbClr val="133D55"/>
                </a:solidFill>
              </a:rPr>
              <a:t>One Half Page Image</a:t>
            </a:r>
          </a:p>
        </p:txBody>
      </p:sp>
      <p:sp>
        <p:nvSpPr>
          <p:cNvPr id="115" name="Slide Number"/>
          <p:cNvSpPr txBox="1">
            <a:spLocks noGrp="1"/>
          </p:cNvSpPr>
          <p:nvPr>
            <p:ph type="sldNum" sz="quarter" idx="2"/>
          </p:nvPr>
        </p:nvSpPr>
        <p:spPr>
          <a:xfrm>
            <a:off x="23548576" y="12831888"/>
            <a:ext cx="227280" cy="3370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xfrm>
            <a:off x="23436696" y="12822373"/>
            <a:ext cx="227280" cy="3370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dirty="0"/>
          </a:p>
        </p:txBody>
      </p:sp>
      <p:pic>
        <p:nvPicPr>
          <p:cNvPr id="5" name="Picture Placeholder 4" descr="A view of the side of a building&#10;&#10;Description automatically generated">
            <a:extLst>
              <a:ext uri="{FF2B5EF4-FFF2-40B4-BE49-F238E27FC236}">
                <a16:creationId xmlns:a16="http://schemas.microsoft.com/office/drawing/2014/main" id="{6F25105A-F09D-2341-8E2D-7E09AC15DC97}"/>
              </a:ext>
            </a:extLst>
          </p:cNvPr>
          <p:cNvPicPr>
            <a:picLocks noGrp="1"/>
          </p:cNvPicPr>
          <p:nvPr>
            <p:ph type="pic" idx="13"/>
          </p:nvPr>
        </p:nvPicPr>
        <p:blipFill rotWithShape="1">
          <a:blip r:embed="rId3" cstate="email">
            <a:extLst>
              <a:ext uri="{28A0092B-C50C-407E-A947-70E740481C1C}">
                <a14:useLocalDpi xmlns:a14="http://schemas.microsoft.com/office/drawing/2010/main"/>
              </a:ext>
            </a:extLst>
          </a:blip>
          <a:srcRect/>
          <a:stretch/>
        </p:blipFill>
        <p:spPr>
          <a:xfrm>
            <a:off x="-306179" y="-181408"/>
            <a:ext cx="24996357" cy="10579443"/>
          </a:xfrm>
        </p:spPr>
      </p:pic>
      <p:sp>
        <p:nvSpPr>
          <p:cNvPr id="8" name="One Full Page Image…">
            <a:extLst>
              <a:ext uri="{FF2B5EF4-FFF2-40B4-BE49-F238E27FC236}">
                <a16:creationId xmlns:a16="http://schemas.microsoft.com/office/drawing/2014/main" id="{C78DA217-C46E-284F-A8D2-07583DA0EE44}"/>
              </a:ext>
            </a:extLst>
          </p:cNvPr>
          <p:cNvSpPr txBox="1">
            <a:spLocks/>
          </p:cNvSpPr>
          <p:nvPr/>
        </p:nvSpPr>
        <p:spPr>
          <a:xfrm>
            <a:off x="437015" y="10760440"/>
            <a:ext cx="23509972"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14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¾ Page Image</a:t>
            </a:r>
          </a:p>
          <a:p>
            <a:pPr hangingPunct="1">
              <a:lnSpc>
                <a:spcPts val="4640"/>
              </a:lnSpc>
              <a:spcBef>
                <a:spcPts val="14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ouses surrounded with plants">
            <a:extLst>
              <a:ext uri="{FF2B5EF4-FFF2-40B4-BE49-F238E27FC236}">
                <a16:creationId xmlns:a16="http://schemas.microsoft.com/office/drawing/2014/main" id="{E9602B01-DB7A-EA4C-A077-6C3441844B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24" b="9639"/>
          <a:stretch/>
        </p:blipFill>
        <p:spPr bwMode="auto">
          <a:xfrm>
            <a:off x="-65314" y="0"/>
            <a:ext cx="24456026" cy="1371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AF0833E-9BD8-6B45-AC90-0413E740A801}"/>
              </a:ext>
            </a:extLst>
          </p:cNvPr>
          <p:cNvSpPr/>
          <p:nvPr/>
        </p:nvSpPr>
        <p:spPr>
          <a:xfrm>
            <a:off x="876879" y="7045959"/>
            <a:ext cx="14261521" cy="5171441"/>
          </a:xfrm>
          <a:prstGeom prst="rect">
            <a:avLst/>
          </a:prstGeom>
          <a:solidFill>
            <a:schemeClr val="bg1">
              <a:lumMod val="65000"/>
              <a:alpha val="85569"/>
            </a:schemeClr>
          </a:solidFill>
          <a:ln w="76200" cap="flat">
            <a:solidFill>
              <a:schemeClr val="bg1">
                <a:lumMod val="8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18" name="Slide Number"/>
          <p:cNvSpPr txBox="1">
            <a:spLocks noGrp="1"/>
          </p:cNvSpPr>
          <p:nvPr>
            <p:ph type="sldNum" sz="quarter" idx="2"/>
          </p:nvPr>
        </p:nvSpPr>
        <p:spPr>
          <a:xfrm>
            <a:off x="23548576" y="12823421"/>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a:t>
            </a:fld>
            <a:endParaRPr/>
          </a:p>
        </p:txBody>
      </p:sp>
      <p:sp>
        <p:nvSpPr>
          <p:cNvPr id="119" name="One Full Page Image…"/>
          <p:cNvSpPr txBox="1">
            <a:spLocks noGrp="1"/>
          </p:cNvSpPr>
          <p:nvPr>
            <p:ph type="body" sz="quarter" idx="1"/>
          </p:nvPr>
        </p:nvSpPr>
        <p:spPr>
          <a:xfrm>
            <a:off x="1656528" y="7542347"/>
            <a:ext cx="12869368" cy="4232777"/>
          </a:xfrm>
          <a:prstGeom prst="rect">
            <a:avLst/>
          </a:prstGeom>
        </p:spPr>
        <p:txBody>
          <a:bodyPr anchor="t">
            <a:noAutofit/>
          </a:bodyPr>
          <a:lstStyle/>
          <a:p>
            <a:pPr>
              <a:spcBef>
                <a:spcPts val="1400"/>
              </a:spcBef>
              <a:defRPr b="1">
                <a:solidFill>
                  <a:srgbClr val="009CDB"/>
                </a:solidFill>
              </a:defRPr>
            </a:pPr>
            <a:r>
              <a:rPr sz="4000" dirty="0">
                <a:solidFill>
                  <a:srgbClr val="133D55"/>
                </a:solidFill>
                <a:latin typeface="Arial" panose="020B0604020202020204" pitchFamily="34" charset="0"/>
                <a:cs typeface="Arial" panose="020B0604020202020204" pitchFamily="34" charset="0"/>
              </a:rPr>
              <a:t>One Full Page Image</a:t>
            </a:r>
          </a:p>
          <a:p>
            <a:pPr>
              <a:lnSpc>
                <a:spcPts val="4640"/>
              </a:lnSpc>
              <a:spcBef>
                <a:spcPts val="1400"/>
              </a:spcBef>
              <a:spcAft>
                <a:spcPts val="1400"/>
              </a:spcAft>
            </a:pPr>
            <a:r>
              <a:rPr lang="en-US" sz="3200" dirty="0" err="1">
                <a:solidFill>
                  <a:schemeClr val="bg1"/>
                </a:solidFill>
                <a:latin typeface="Arial" panose="020B0604020202020204" pitchFamily="34" charset="0"/>
                <a:cs typeface="Arial" panose="020B0604020202020204" pitchFamily="34" charset="0"/>
              </a:rPr>
              <a:t>Mattis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orci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sodales</a:t>
            </a:r>
            <a:r>
              <a:rPr lang="en-US" sz="3200" dirty="0">
                <a:solidFill>
                  <a:schemeClr val="bg1"/>
                </a:solidFill>
                <a:latin typeface="Arial" panose="020B0604020202020204" pitchFamily="34" charset="0"/>
                <a:cs typeface="Arial" panose="020B0604020202020204" pitchFamily="34" charset="0"/>
              </a:rPr>
              <a:t> semper </a:t>
            </a:r>
            <a:r>
              <a:rPr lang="en-US" sz="3200" dirty="0" err="1">
                <a:solidFill>
                  <a:schemeClr val="bg1"/>
                </a:solidFill>
                <a:latin typeface="Arial" panose="020B0604020202020204" pitchFamily="34" charset="0"/>
                <a:cs typeface="Arial" panose="020B0604020202020204" pitchFamily="34" charset="0"/>
              </a:rPr>
              <a:t>ut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consectetuer</a:t>
            </a:r>
            <a:r>
              <a:rPr lang="en-US" sz="3200" dirty="0">
                <a:solidFill>
                  <a:schemeClr val="bg1"/>
                </a:solidFill>
                <a:latin typeface="Arial" panose="020B0604020202020204" pitchFamily="34" charset="0"/>
                <a:cs typeface="Arial" panose="020B0604020202020204" pitchFamily="34" charset="0"/>
              </a:rPr>
              <a:t>. Gravida </a:t>
            </a:r>
            <a:r>
              <a:rPr lang="en-US" sz="3200" dirty="0" err="1">
                <a:solidFill>
                  <a:schemeClr val="bg1"/>
                </a:solidFill>
                <a:latin typeface="Arial" panose="020B0604020202020204" pitchFamily="34" charset="0"/>
                <a:cs typeface="Arial" panose="020B0604020202020204" pitchFamily="34" charset="0"/>
              </a:rPr>
              <a:t>nec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metus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ridiculus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venenatis</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posuere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blandit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erat</a:t>
            </a:r>
            <a:r>
              <a:rPr lang="en-US" sz="3200" dirty="0">
                <a:solidFill>
                  <a:schemeClr val="bg1"/>
                </a:solidFill>
                <a:latin typeface="Arial" panose="020B0604020202020204" pitchFamily="34" charset="0"/>
                <a:cs typeface="Arial" panose="020B0604020202020204" pitchFamily="34" charset="0"/>
              </a:rPr>
              <a:t>. Bibendum </a:t>
            </a:r>
            <a:r>
              <a:rPr lang="en-US" sz="3200" dirty="0" err="1">
                <a:solidFill>
                  <a:schemeClr val="bg1"/>
                </a:solidFill>
                <a:latin typeface="Arial" panose="020B0604020202020204" pitchFamily="34" charset="0"/>
                <a:cs typeface="Arial" panose="020B0604020202020204" pitchFamily="34" charset="0"/>
              </a:rPr>
              <a:t>senectus</a:t>
            </a:r>
            <a:r>
              <a:rPr lang="en-US" sz="3200" dirty="0">
                <a:solidFill>
                  <a:schemeClr val="bg1"/>
                </a:solidFill>
                <a:latin typeface="Arial" panose="020B0604020202020204" pitchFamily="34" charset="0"/>
                <a:cs typeface="Arial" panose="020B0604020202020204" pitchFamily="34" charset="0"/>
              </a:rPr>
              <a:t> gravida. </a:t>
            </a:r>
            <a:r>
              <a:rPr lang="en-US" sz="3200" dirty="0" err="1">
                <a:solidFill>
                  <a:schemeClr val="bg1"/>
                </a:solidFill>
                <a:latin typeface="Arial" panose="020B0604020202020204" pitchFamily="34" charset="0"/>
                <a:cs typeface="Arial" panose="020B0604020202020204" pitchFamily="34" charset="0"/>
              </a:rPr>
              <a:t>Scelerisque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vehicula</a:t>
            </a:r>
            <a:r>
              <a:rPr lang="en-US" sz="3200" dirty="0">
                <a:solidFill>
                  <a:schemeClr val="bg1"/>
                </a:solidFill>
                <a:latin typeface="Arial" panose="020B0604020202020204" pitchFamily="34" charset="0"/>
                <a:cs typeface="Arial" panose="020B0604020202020204" pitchFamily="34" charset="0"/>
              </a:rPr>
              <a:t> magna </a:t>
            </a:r>
            <a:r>
              <a:rPr lang="en-US" sz="3200" dirty="0" err="1">
                <a:solidFill>
                  <a:schemeClr val="bg1"/>
                </a:solidFill>
                <a:latin typeface="Arial" panose="020B0604020202020204" pitchFamily="34" charset="0"/>
                <a:cs typeface="Arial" panose="020B0604020202020204" pitchFamily="34" charset="0"/>
              </a:rPr>
              <a:t>nam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scelerisque</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hendrerit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sapien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praesent</a:t>
            </a:r>
            <a:r>
              <a:rPr lang="en-US" sz="3200" dirty="0">
                <a:solidFill>
                  <a:schemeClr val="bg1"/>
                </a:solidFill>
                <a:latin typeface="Arial" panose="020B0604020202020204" pitchFamily="34" charset="0"/>
                <a:cs typeface="Arial" panose="020B0604020202020204" pitchFamily="34" charset="0"/>
              </a:rPr>
              <a:t> ante. </a:t>
            </a:r>
            <a:r>
              <a:rPr lang="en-US" sz="3200" dirty="0" err="1">
                <a:solidFill>
                  <a:schemeClr val="bg1"/>
                </a:solidFill>
                <a:latin typeface="Arial" panose="020B0604020202020204" pitchFamily="34" charset="0"/>
                <a:cs typeface="Arial" panose="020B0604020202020204" pitchFamily="34" charset="0"/>
              </a:rPr>
              <a:t>Nascetur</a:t>
            </a:r>
            <a:r>
              <a:rPr lang="en-US" sz="3200" dirty="0">
                <a:solidFill>
                  <a:schemeClr val="bg1"/>
                </a:solidFill>
                <a:latin typeface="Arial" panose="020B0604020202020204" pitchFamily="34" charset="0"/>
                <a:cs typeface="Arial" panose="020B0604020202020204" pitchFamily="34" charset="0"/>
              </a:rPr>
              <a:t>, vel ante. </a:t>
            </a:r>
          </a:p>
          <a:p>
            <a:pPr>
              <a:spcBef>
                <a:spcPts val="1400"/>
              </a:spcBef>
              <a:spcAft>
                <a:spcPts val="1400"/>
              </a:spcAft>
            </a:pPr>
            <a:r>
              <a:rPr lang="en-US" sz="1800" dirty="0">
                <a:solidFill>
                  <a:schemeClr val="bg1"/>
                </a:solidFill>
                <a:latin typeface="Arial" panose="020B0604020202020204" pitchFamily="34" charset="0"/>
                <a:cs typeface="Arial" panose="020B0604020202020204" pitchFamily="34" charset="0"/>
              </a:rPr>
              <a:t>Please keep text box separate from the image in the PowerPoint format you submit. We may use text and image elements separately in our online presentation. </a:t>
            </a:r>
          </a:p>
          <a:p>
            <a:pPr>
              <a:lnSpc>
                <a:spcPts val="4640"/>
              </a:lnSpc>
              <a:spcBef>
                <a:spcPts val="1400"/>
              </a:spcBef>
              <a:spcAft>
                <a:spcPts val="1400"/>
              </a:spcAft>
            </a:pPr>
            <a:endParaRPr sz="32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ite 2-storey House Near Trees">
            <a:extLst>
              <a:ext uri="{FF2B5EF4-FFF2-40B4-BE49-F238E27FC236}">
                <a16:creationId xmlns:a16="http://schemas.microsoft.com/office/drawing/2014/main" id="{5AD605A1-679C-D24B-AB5B-695FD2BD5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6" b="6912"/>
          <a:stretch/>
        </p:blipFill>
        <p:spPr bwMode="auto">
          <a:xfrm>
            <a:off x="12242800" y="0"/>
            <a:ext cx="12141200" cy="108448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ite modern cement building under blue sky">
            <a:extLst>
              <a:ext uri="{FF2B5EF4-FFF2-40B4-BE49-F238E27FC236}">
                <a16:creationId xmlns:a16="http://schemas.microsoft.com/office/drawing/2014/main" id="{76B08036-07EB-A749-9CF8-753A63B35E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418"/>
          <a:stretch/>
        </p:blipFill>
        <p:spPr bwMode="auto">
          <a:xfrm>
            <a:off x="0" y="0"/>
            <a:ext cx="12059750" cy="10850034"/>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p:cNvSpPr txBox="1">
            <a:spLocks noGrp="1"/>
          </p:cNvSpPr>
          <p:nvPr>
            <p:ph type="sldNum" sz="quarter" idx="2"/>
          </p:nvPr>
        </p:nvSpPr>
        <p:spPr>
          <a:xfrm>
            <a:off x="23535876" y="12832887"/>
            <a:ext cx="227280" cy="33700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
        <p:nvSpPr>
          <p:cNvPr id="14" name="One Full Page Image…">
            <a:extLst>
              <a:ext uri="{FF2B5EF4-FFF2-40B4-BE49-F238E27FC236}">
                <a16:creationId xmlns:a16="http://schemas.microsoft.com/office/drawing/2014/main" id="{B7D8C9E4-E607-D84A-8CC3-FF51A21FA0DE}"/>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Half Page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E53DA91D-EDEA-BE47-B5C1-6287E8752F42}"/>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Half Page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9435</TotalTime>
  <Words>2209</Words>
  <Application>Microsoft Macintosh PowerPoint</Application>
  <PresentationFormat>Custom</PresentationFormat>
  <Paragraphs>129</Paragraphs>
  <Slides>32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Helvetica Neue</vt:lpstr>
      <vt:lpstr>Helvetica Neue Light</vt:lpstr>
      <vt:lpstr>Helvetica Neue Medium</vt:lpstr>
      <vt:lpstr>White</vt:lpstr>
      <vt:lpstr>Name of Community Address   Category</vt:lpstr>
      <vt:lpstr>PowerPoint Presentation</vt:lpstr>
      <vt:lpstr>Text for Consideration (500 words)</vt:lpstr>
      <vt:lpstr>PowerPoint Presentation</vt:lpstr>
      <vt:lpstr>PowerPoint Presentation</vt:lpstr>
      <vt:lpstr>One Half Page Image</vt:lpstr>
      <vt:lpstr>PowerPoint Presentation</vt:lpstr>
      <vt:lpstr>PowerPoint Presentation</vt:lpstr>
      <vt:lpstr>PowerPoint Presentation</vt:lpstr>
      <vt:lpstr>PowerPoint Presentation</vt:lpstr>
      <vt:lpstr>One Half Page Image</vt:lpstr>
      <vt:lpstr>PowerPoint Presentation</vt:lpstr>
      <vt:lpstr>PowerPoint Presentation</vt:lpstr>
      <vt:lpstr>PowerPoint Presentation</vt:lpstr>
      <vt:lpstr>PowerPoint Presentation</vt:lpstr>
      <vt:lpstr>One Half Page Image</vt:lpstr>
      <vt:lpstr>PowerPoint Presentation</vt:lpstr>
      <vt:lpstr>PowerPoint Presentation</vt:lpstr>
      <vt:lpstr>PowerPoint Presentation</vt:lpstr>
      <vt:lpstr>PowerPoint Presentation</vt:lpstr>
      <vt:lpstr>One Half Page Image</vt:lpstr>
      <vt:lpstr>PowerPoint Presentation</vt:lpstr>
      <vt:lpstr>PowerPoint Presentation</vt:lpstr>
      <vt:lpstr>PowerPoint Presentation</vt:lpstr>
      <vt:lpstr>PowerPoint Presentation</vt:lpstr>
      <vt:lpstr>One Half Page Image</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Community Address   |   Category</dc:title>
  <dc:subject/>
  <dc:creator/>
  <cp:keywords/>
  <dc:description/>
  <cp:lastModifiedBy>Sarah Wasinski</cp:lastModifiedBy>
  <cp:revision>30</cp:revision>
  <dcterms:modified xsi:type="dcterms:W3CDTF">2023-05-30T20:17:54Z</dcterms:modified>
  <cp:category/>
</cp:coreProperties>
</file>