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24384000" cy="13716000"/>
  <p:notesSz cx="6858000" cy="9144000"/>
  <p:embeddedFontLst>
    <p:embeddedFont>
      <p:font typeface="Helvetica Neue" panose="02000503000000020004" pitchFamily="2" charset="0"/>
      <p:regular r:id="rId36"/>
      <p:bold r:id="rId37"/>
      <p:italic r:id="rId38"/>
      <p:boldItalic r:id="rId39"/>
    </p:embeddedFont>
    <p:embeddedFont>
      <p:font typeface="Helvetica Neue Light" panose="02000403000000020004"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Jqrx4Gn+2Mtqu0g/2gbz6RMViU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58"/>
  </p:normalViewPr>
  <p:slideViewPr>
    <p:cSldViewPr snapToGrid="0">
      <p:cViewPr varScale="1">
        <p:scale>
          <a:sx n="60" d="100"/>
          <a:sy n="60" d="100"/>
        </p:scale>
        <p:origin x="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7" name="Google Shape;307;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3dfdbe49c3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33dfdbe49c3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 name="Google Shape;72;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sz="1600"/>
          </a:p>
          <a:p>
            <a:pPr marL="0" lvl="0" indent="0" algn="l" rtl="0">
              <a:lnSpc>
                <a:spcPct val="117999"/>
              </a:lnSpc>
              <a:spcBef>
                <a:spcPts val="0"/>
              </a:spcBef>
              <a:spcAft>
                <a:spcPts val="0"/>
              </a:spcAft>
              <a:buNone/>
            </a:pPr>
            <a:r>
              <a:rPr lang="en-US" sz="3600"/>
              <a:t>This is an example of your best exterior image</a:t>
            </a:r>
            <a:endParaRPr/>
          </a:p>
          <a:p>
            <a:pPr marL="0" lvl="0" indent="0" algn="l" rtl="0">
              <a:lnSpc>
                <a:spcPct val="117999"/>
              </a:lnSpc>
              <a:spcBef>
                <a:spcPts val="0"/>
              </a:spcBef>
              <a:spcAft>
                <a:spcPts val="0"/>
              </a:spcAft>
              <a:buNone/>
            </a:pPr>
            <a:r>
              <a:rPr lang="en-US" sz="2400" b="0">
                <a:latin typeface="Helvetica Neue"/>
                <a:ea typeface="Helvetica Neue"/>
                <a:cs typeface="Helvetica Neue"/>
                <a:sym typeface="Helvetica Neue"/>
              </a:rPr>
              <a:t>This image will appear on the cover of your gallery online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 name="Google Shape;11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amp; Subtitle">
  <p:cSld name="1_Title &amp; Subtitle">
    <p:spTree>
      <p:nvGrpSpPr>
        <p:cNvPr id="1" name="Shape 10"/>
        <p:cNvGrpSpPr/>
        <p:nvPr/>
      </p:nvGrpSpPr>
      <p:grpSpPr>
        <a:xfrm>
          <a:off x="0" y="0"/>
          <a:ext cx="0" cy="0"/>
          <a:chOff x="0" y="0"/>
          <a:chExt cx="0" cy="0"/>
        </a:xfrm>
      </p:grpSpPr>
      <p:sp>
        <p:nvSpPr>
          <p:cNvPr id="11" name="Google Shape;11;p34"/>
          <p:cNvSpPr txBox="1">
            <a:spLocks noGrp="1"/>
          </p:cNvSpPr>
          <p:nvPr>
            <p:ph type="sldNum" idx="12"/>
          </p:nvPr>
        </p:nvSpPr>
        <p:spPr>
          <a:xfrm>
            <a:off x="23479386" y="12819188"/>
            <a:ext cx="340260" cy="3370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tx">
  <p:cSld name="TITLE_AND_BODY">
    <p:spTree>
      <p:nvGrpSpPr>
        <p:cNvPr id="1" name="Shape 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Bullets &amp; Photo">
  <p:cSld name="Title, Bullets &amp; Photo">
    <p:spTree>
      <p:nvGrpSpPr>
        <p:cNvPr id="1" name="Shape 13"/>
        <p:cNvGrpSpPr/>
        <p:nvPr/>
      </p:nvGrpSpPr>
      <p:grpSpPr>
        <a:xfrm>
          <a:off x="0" y="0"/>
          <a:ext cx="0" cy="0"/>
          <a:chOff x="0" y="0"/>
          <a:chExt cx="0" cy="0"/>
        </a:xfrm>
      </p:grpSpPr>
      <p:sp>
        <p:nvSpPr>
          <p:cNvPr id="14" name="Google Shape;14;p36"/>
          <p:cNvSpPr txBox="1">
            <a:spLocks noGrp="1"/>
          </p:cNvSpPr>
          <p:nvPr>
            <p:ph type="title"/>
          </p:nvPr>
        </p:nvSpPr>
        <p:spPr>
          <a:xfrm>
            <a:off x="1619250" y="1312333"/>
            <a:ext cx="10223501" cy="1235539"/>
          </a:xfrm>
          <a:prstGeom prst="rect">
            <a:avLst/>
          </a:prstGeom>
          <a:noFill/>
          <a:ln>
            <a:noFill/>
          </a:ln>
        </p:spPr>
        <p:txBody>
          <a:bodyPr spcFirstLastPara="1" wrap="square" lIns="50800" tIns="50800" rIns="50800" bIns="50800" anchor="t" anchorCtr="0">
            <a:normAutofit/>
          </a:bodyPr>
          <a:lstStyle>
            <a:lvl1pPr lvl="0" algn="l">
              <a:lnSpc>
                <a:spcPct val="100000"/>
              </a:lnSpc>
              <a:spcBef>
                <a:spcPts val="0"/>
              </a:spcBef>
              <a:spcAft>
                <a:spcPts val="0"/>
              </a:spcAft>
              <a:buClr>
                <a:srgbClr val="00AEEF"/>
              </a:buClr>
              <a:buSzPts val="5000"/>
              <a:buFont typeface="Helvetica Neue"/>
              <a:buNone/>
              <a:defRPr sz="5000">
                <a:solidFill>
                  <a:srgbClr val="00AEEF"/>
                </a:solidFill>
              </a:defRPr>
            </a:lvl1pPr>
            <a:lvl2pPr lvl="1" algn="ctr">
              <a:lnSpc>
                <a:spcPct val="100000"/>
              </a:lnSpc>
              <a:spcBef>
                <a:spcPts val="0"/>
              </a:spcBef>
              <a:spcAft>
                <a:spcPts val="0"/>
              </a:spcAft>
              <a:buClr>
                <a:srgbClr val="009CDB"/>
              </a:buClr>
              <a:buSzPts val="1800"/>
              <a:buNone/>
              <a:defRPr/>
            </a:lvl2pPr>
            <a:lvl3pPr lvl="2" algn="ctr">
              <a:lnSpc>
                <a:spcPct val="100000"/>
              </a:lnSpc>
              <a:spcBef>
                <a:spcPts val="0"/>
              </a:spcBef>
              <a:spcAft>
                <a:spcPts val="0"/>
              </a:spcAft>
              <a:buClr>
                <a:srgbClr val="009CDB"/>
              </a:buClr>
              <a:buSzPts val="1800"/>
              <a:buNone/>
              <a:defRPr/>
            </a:lvl3pPr>
            <a:lvl4pPr lvl="3" algn="ctr">
              <a:lnSpc>
                <a:spcPct val="100000"/>
              </a:lnSpc>
              <a:spcBef>
                <a:spcPts val="0"/>
              </a:spcBef>
              <a:spcAft>
                <a:spcPts val="0"/>
              </a:spcAft>
              <a:buClr>
                <a:srgbClr val="009CDB"/>
              </a:buClr>
              <a:buSzPts val="1800"/>
              <a:buNone/>
              <a:defRPr/>
            </a:lvl4pPr>
            <a:lvl5pPr lvl="4" algn="ctr">
              <a:lnSpc>
                <a:spcPct val="100000"/>
              </a:lnSpc>
              <a:spcBef>
                <a:spcPts val="0"/>
              </a:spcBef>
              <a:spcAft>
                <a:spcPts val="0"/>
              </a:spcAft>
              <a:buClr>
                <a:srgbClr val="009CDB"/>
              </a:buClr>
              <a:buSzPts val="1800"/>
              <a:buNone/>
              <a:defRPr/>
            </a:lvl5pPr>
            <a:lvl6pPr lvl="5" algn="ctr">
              <a:lnSpc>
                <a:spcPct val="100000"/>
              </a:lnSpc>
              <a:spcBef>
                <a:spcPts val="0"/>
              </a:spcBef>
              <a:spcAft>
                <a:spcPts val="0"/>
              </a:spcAft>
              <a:buClr>
                <a:srgbClr val="009CDB"/>
              </a:buClr>
              <a:buSzPts val="1800"/>
              <a:buNone/>
              <a:defRPr/>
            </a:lvl6pPr>
            <a:lvl7pPr lvl="6" algn="ctr">
              <a:lnSpc>
                <a:spcPct val="100000"/>
              </a:lnSpc>
              <a:spcBef>
                <a:spcPts val="0"/>
              </a:spcBef>
              <a:spcAft>
                <a:spcPts val="0"/>
              </a:spcAft>
              <a:buClr>
                <a:srgbClr val="009CDB"/>
              </a:buClr>
              <a:buSzPts val="1800"/>
              <a:buNone/>
              <a:defRPr/>
            </a:lvl7pPr>
            <a:lvl8pPr lvl="7" algn="ctr">
              <a:lnSpc>
                <a:spcPct val="100000"/>
              </a:lnSpc>
              <a:spcBef>
                <a:spcPts val="0"/>
              </a:spcBef>
              <a:spcAft>
                <a:spcPts val="0"/>
              </a:spcAft>
              <a:buClr>
                <a:srgbClr val="009CDB"/>
              </a:buClr>
              <a:buSzPts val="1800"/>
              <a:buNone/>
              <a:defRPr/>
            </a:lvl8pPr>
            <a:lvl9pPr lvl="8" algn="ctr">
              <a:lnSpc>
                <a:spcPct val="100000"/>
              </a:lnSpc>
              <a:spcBef>
                <a:spcPts val="0"/>
              </a:spcBef>
              <a:spcAft>
                <a:spcPts val="0"/>
              </a:spcAft>
              <a:buClr>
                <a:srgbClr val="009CDB"/>
              </a:buClr>
              <a:buSzPts val="1800"/>
              <a:buNone/>
              <a:defRPr/>
            </a:lvl9pPr>
          </a:lstStyle>
          <a:p>
            <a:endParaRPr/>
          </a:p>
        </p:txBody>
      </p:sp>
      <p:sp>
        <p:nvSpPr>
          <p:cNvPr id="15" name="Google Shape;15;p36"/>
          <p:cNvSpPr txBox="1">
            <a:spLocks noGrp="1"/>
          </p:cNvSpPr>
          <p:nvPr>
            <p:ph type="body" idx="1"/>
          </p:nvPr>
        </p:nvSpPr>
        <p:spPr>
          <a:xfrm>
            <a:off x="1619911" y="2919875"/>
            <a:ext cx="10223501" cy="8628659"/>
          </a:xfrm>
          <a:prstGeom prst="rect">
            <a:avLst/>
          </a:prstGeom>
          <a:noFill/>
          <a:ln>
            <a:noFill/>
          </a:ln>
        </p:spPr>
        <p:txBody>
          <a:bodyPr spcFirstLastPara="1" wrap="square" lIns="50800" tIns="50800" rIns="50800" bIns="50800" anchor="t" anchorCtr="0">
            <a:norm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228600" algn="l">
              <a:lnSpc>
                <a:spcPct val="100000"/>
              </a:lnSpc>
              <a:spcBef>
                <a:spcPts val="4000"/>
              </a:spcBef>
              <a:spcAft>
                <a:spcPts val="0"/>
              </a:spcAft>
              <a:buClr>
                <a:srgbClr val="000000"/>
              </a:buClr>
              <a:buSzPts val="1800"/>
              <a:buNone/>
              <a:defRPr/>
            </a:lvl6pPr>
            <a:lvl7pPr marL="3200400" lvl="6" indent="-228600" algn="l">
              <a:lnSpc>
                <a:spcPct val="100000"/>
              </a:lnSpc>
              <a:spcBef>
                <a:spcPts val="4000"/>
              </a:spcBef>
              <a:spcAft>
                <a:spcPts val="0"/>
              </a:spcAft>
              <a:buClr>
                <a:srgbClr val="000000"/>
              </a:buClr>
              <a:buSzPts val="1800"/>
              <a:buNone/>
              <a:defRPr/>
            </a:lvl7pPr>
            <a:lvl8pPr marL="3657600" lvl="7" indent="-228600" algn="l">
              <a:lnSpc>
                <a:spcPct val="100000"/>
              </a:lnSpc>
              <a:spcBef>
                <a:spcPts val="4000"/>
              </a:spcBef>
              <a:spcAft>
                <a:spcPts val="0"/>
              </a:spcAft>
              <a:buClr>
                <a:srgbClr val="000000"/>
              </a:buClr>
              <a:buSzPts val="1800"/>
              <a:buNone/>
              <a:defRPr/>
            </a:lvl8pPr>
            <a:lvl9pPr marL="4114800" lvl="8" indent="-228600" algn="l">
              <a:lnSpc>
                <a:spcPct val="100000"/>
              </a:lnSpc>
              <a:spcBef>
                <a:spcPts val="4000"/>
              </a:spcBef>
              <a:spcAft>
                <a:spcPts val="0"/>
              </a:spcAft>
              <a:buClr>
                <a:srgbClr val="000000"/>
              </a:buClr>
              <a:buSzPts val="1800"/>
              <a:buNone/>
              <a:defRPr/>
            </a:lvl9pPr>
          </a:lstStyle>
          <a:p>
            <a:endParaRPr/>
          </a:p>
        </p:txBody>
      </p:sp>
      <p:sp>
        <p:nvSpPr>
          <p:cNvPr id="16" name="Google Shape;16;p36"/>
          <p:cNvSpPr>
            <a:spLocks noGrp="1"/>
          </p:cNvSpPr>
          <p:nvPr>
            <p:ph type="pic" idx="2"/>
          </p:nvPr>
        </p:nvSpPr>
        <p:spPr>
          <a:xfrm>
            <a:off x="12754040" y="678788"/>
            <a:ext cx="10974720" cy="12070624"/>
          </a:xfrm>
          <a:prstGeom prst="rect">
            <a:avLst/>
          </a:prstGeom>
          <a:noFill/>
          <a:ln>
            <a:noFill/>
          </a:ln>
        </p:spPr>
      </p:sp>
      <p:sp>
        <p:nvSpPr>
          <p:cNvPr id="17" name="Google Shape;17;p36"/>
          <p:cNvSpPr txBox="1">
            <a:spLocks noGrp="1"/>
          </p:cNvSpPr>
          <p:nvPr>
            <p:ph type="sldNum" idx="12"/>
          </p:nvPr>
        </p:nvSpPr>
        <p:spPr>
          <a:xfrm>
            <a:off x="23492086" y="12831888"/>
            <a:ext cx="340260" cy="3370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8" name="Google Shape;18;p36"/>
          <p:cNvSpPr txBox="1"/>
          <p:nvPr/>
        </p:nvSpPr>
        <p:spPr>
          <a:xfrm>
            <a:off x="23328854" y="12804965"/>
            <a:ext cx="102656"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hoto">
  <p:cSld name="Photo">
    <p:spTree>
      <p:nvGrpSpPr>
        <p:cNvPr id="1" name="Shape 19"/>
        <p:cNvGrpSpPr/>
        <p:nvPr/>
      </p:nvGrpSpPr>
      <p:grpSpPr>
        <a:xfrm>
          <a:off x="0" y="0"/>
          <a:ext cx="0" cy="0"/>
          <a:chOff x="0" y="0"/>
          <a:chExt cx="0" cy="0"/>
        </a:xfrm>
      </p:grpSpPr>
      <p:sp>
        <p:nvSpPr>
          <p:cNvPr id="20" name="Google Shape;20;p37"/>
          <p:cNvSpPr>
            <a:spLocks noGrp="1"/>
          </p:cNvSpPr>
          <p:nvPr>
            <p:ph type="pic" idx="2"/>
          </p:nvPr>
        </p:nvSpPr>
        <p:spPr>
          <a:xfrm>
            <a:off x="332509" y="332510"/>
            <a:ext cx="23746692" cy="13078690"/>
          </a:xfrm>
          <a:prstGeom prst="rect">
            <a:avLst/>
          </a:prstGeom>
          <a:noFill/>
          <a:ln>
            <a:noFill/>
          </a:ln>
        </p:spPr>
      </p:sp>
      <p:sp>
        <p:nvSpPr>
          <p:cNvPr id="21" name="Google Shape;21;p37"/>
          <p:cNvSpPr txBox="1"/>
          <p:nvPr/>
        </p:nvSpPr>
        <p:spPr>
          <a:xfrm>
            <a:off x="23296913" y="12819188"/>
            <a:ext cx="502006" cy="337006"/>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2" name="Google Shape;22;p37"/>
          <p:cNvSpPr txBox="1">
            <a:spLocks noGrp="1"/>
          </p:cNvSpPr>
          <p:nvPr>
            <p:ph type="sldNum" idx="12"/>
          </p:nvPr>
        </p:nvSpPr>
        <p:spPr>
          <a:xfrm>
            <a:off x="23486506" y="12834398"/>
            <a:ext cx="340260" cy="3370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23" name="Google Shape;23;p37"/>
          <p:cNvSpPr txBox="1"/>
          <p:nvPr/>
        </p:nvSpPr>
        <p:spPr>
          <a:xfrm>
            <a:off x="23328853" y="12804965"/>
            <a:ext cx="102657"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 Large Image with Caption">
  <p:cSld name="1 Large Image with Caption">
    <p:spTree>
      <p:nvGrpSpPr>
        <p:cNvPr id="1" name="Shape 24"/>
        <p:cNvGrpSpPr/>
        <p:nvPr/>
      </p:nvGrpSpPr>
      <p:grpSpPr>
        <a:xfrm>
          <a:off x="0" y="0"/>
          <a:ext cx="0" cy="0"/>
          <a:chOff x="0" y="0"/>
          <a:chExt cx="0" cy="0"/>
        </a:xfrm>
      </p:grpSpPr>
      <p:sp>
        <p:nvSpPr>
          <p:cNvPr id="25" name="Google Shape;25;p38"/>
          <p:cNvSpPr>
            <a:spLocks noGrp="1"/>
          </p:cNvSpPr>
          <p:nvPr>
            <p:ph type="pic" idx="2"/>
          </p:nvPr>
        </p:nvSpPr>
        <p:spPr>
          <a:xfrm>
            <a:off x="344082" y="342265"/>
            <a:ext cx="23735118" cy="10056946"/>
          </a:xfrm>
          <a:prstGeom prst="rect">
            <a:avLst/>
          </a:prstGeom>
          <a:noFill/>
          <a:ln>
            <a:noFill/>
          </a:ln>
        </p:spPr>
      </p:sp>
      <p:sp>
        <p:nvSpPr>
          <p:cNvPr id="26" name="Google Shape;26;p38"/>
          <p:cNvSpPr txBox="1">
            <a:spLocks noGrp="1"/>
          </p:cNvSpPr>
          <p:nvPr>
            <p:ph type="sldNum" idx="12"/>
          </p:nvPr>
        </p:nvSpPr>
        <p:spPr>
          <a:xfrm>
            <a:off x="23492086" y="12823421"/>
            <a:ext cx="340260" cy="337007"/>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27" name="Google Shape;27;p38"/>
          <p:cNvSpPr txBox="1">
            <a:spLocks noGrp="1"/>
          </p:cNvSpPr>
          <p:nvPr>
            <p:ph type="body" idx="1"/>
          </p:nvPr>
        </p:nvSpPr>
        <p:spPr>
          <a:xfrm>
            <a:off x="3046313" y="11270287"/>
            <a:ext cx="18291374" cy="1444560"/>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2400"/>
              </a:spcBef>
              <a:spcAft>
                <a:spcPts val="0"/>
              </a:spcAft>
              <a:buClr>
                <a:srgbClr val="000000"/>
              </a:buClr>
              <a:buSzPts val="2400"/>
              <a:buFont typeface="Helvetica Neue"/>
              <a:buNone/>
              <a:defRPr sz="2400"/>
            </a:lvl1pPr>
            <a:lvl2pPr marL="914400" lvl="1" indent="-228600" algn="l">
              <a:lnSpc>
                <a:spcPct val="100000"/>
              </a:lnSpc>
              <a:spcBef>
                <a:spcPts val="2400"/>
              </a:spcBef>
              <a:spcAft>
                <a:spcPts val="0"/>
              </a:spcAft>
              <a:buClr>
                <a:srgbClr val="000000"/>
              </a:buClr>
              <a:buSzPts val="2400"/>
              <a:buFont typeface="Helvetica Neue"/>
              <a:buNone/>
              <a:defRPr sz="2400"/>
            </a:lvl2pPr>
            <a:lvl3pPr marL="1371600" lvl="2" indent="-228600" algn="l">
              <a:lnSpc>
                <a:spcPct val="100000"/>
              </a:lnSpc>
              <a:spcBef>
                <a:spcPts val="2400"/>
              </a:spcBef>
              <a:spcAft>
                <a:spcPts val="0"/>
              </a:spcAft>
              <a:buClr>
                <a:srgbClr val="000000"/>
              </a:buClr>
              <a:buSzPts val="2400"/>
              <a:buFont typeface="Helvetica Neue"/>
              <a:buNone/>
              <a:defRPr sz="2400"/>
            </a:lvl3pPr>
            <a:lvl4pPr marL="1828800" lvl="3" indent="-228600" algn="l">
              <a:lnSpc>
                <a:spcPct val="100000"/>
              </a:lnSpc>
              <a:spcBef>
                <a:spcPts val="2400"/>
              </a:spcBef>
              <a:spcAft>
                <a:spcPts val="0"/>
              </a:spcAft>
              <a:buClr>
                <a:srgbClr val="000000"/>
              </a:buClr>
              <a:buSzPts val="2400"/>
              <a:buFont typeface="Helvetica Neue"/>
              <a:buNone/>
              <a:defRPr sz="2400"/>
            </a:lvl4pPr>
            <a:lvl5pPr marL="2286000" lvl="4" indent="-228600" algn="l">
              <a:lnSpc>
                <a:spcPct val="100000"/>
              </a:lnSpc>
              <a:spcBef>
                <a:spcPts val="2400"/>
              </a:spcBef>
              <a:spcAft>
                <a:spcPts val="0"/>
              </a:spcAft>
              <a:buClr>
                <a:srgbClr val="000000"/>
              </a:buClr>
              <a:buSzPts val="2400"/>
              <a:buFont typeface="Helvetica Neue"/>
              <a:buNone/>
              <a:defRPr sz="2400"/>
            </a:lvl5pPr>
            <a:lvl6pPr marL="2743200" lvl="5" indent="-228600" algn="l">
              <a:lnSpc>
                <a:spcPct val="100000"/>
              </a:lnSpc>
              <a:spcBef>
                <a:spcPts val="4000"/>
              </a:spcBef>
              <a:spcAft>
                <a:spcPts val="0"/>
              </a:spcAft>
              <a:buClr>
                <a:srgbClr val="000000"/>
              </a:buClr>
              <a:buSzPts val="1800"/>
              <a:buNone/>
              <a:defRPr/>
            </a:lvl6pPr>
            <a:lvl7pPr marL="3200400" lvl="6" indent="-228600" algn="l">
              <a:lnSpc>
                <a:spcPct val="100000"/>
              </a:lnSpc>
              <a:spcBef>
                <a:spcPts val="4000"/>
              </a:spcBef>
              <a:spcAft>
                <a:spcPts val="0"/>
              </a:spcAft>
              <a:buClr>
                <a:srgbClr val="000000"/>
              </a:buClr>
              <a:buSzPts val="1800"/>
              <a:buNone/>
              <a:defRPr/>
            </a:lvl7pPr>
            <a:lvl8pPr marL="3657600" lvl="7" indent="-228600" algn="l">
              <a:lnSpc>
                <a:spcPct val="100000"/>
              </a:lnSpc>
              <a:spcBef>
                <a:spcPts val="4000"/>
              </a:spcBef>
              <a:spcAft>
                <a:spcPts val="0"/>
              </a:spcAft>
              <a:buClr>
                <a:srgbClr val="000000"/>
              </a:buClr>
              <a:buSzPts val="1800"/>
              <a:buNone/>
              <a:defRPr/>
            </a:lvl8pPr>
            <a:lvl9pPr marL="4114800" lvl="8" indent="-228600" algn="l">
              <a:lnSpc>
                <a:spcPct val="100000"/>
              </a:lnSpc>
              <a:spcBef>
                <a:spcPts val="4000"/>
              </a:spcBef>
              <a:spcAft>
                <a:spcPts val="0"/>
              </a:spcAft>
              <a:buClr>
                <a:srgbClr val="000000"/>
              </a:buClr>
              <a:buSzPts val="1800"/>
              <a:buNone/>
              <a:defRPr/>
            </a:lvl9pPr>
          </a:lstStyle>
          <a:p>
            <a:endParaRPr/>
          </a:p>
        </p:txBody>
      </p:sp>
      <p:sp>
        <p:nvSpPr>
          <p:cNvPr id="28" name="Google Shape;28;p38"/>
          <p:cNvSpPr txBox="1"/>
          <p:nvPr/>
        </p:nvSpPr>
        <p:spPr>
          <a:xfrm>
            <a:off x="23328854" y="12804965"/>
            <a:ext cx="102656"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 Images with Captions">
  <p:cSld name="2 Images with Captions">
    <p:spTree>
      <p:nvGrpSpPr>
        <p:cNvPr id="1" name="Shape 29"/>
        <p:cNvGrpSpPr/>
        <p:nvPr/>
      </p:nvGrpSpPr>
      <p:grpSpPr>
        <a:xfrm>
          <a:off x="0" y="0"/>
          <a:ext cx="0" cy="0"/>
          <a:chOff x="0" y="0"/>
          <a:chExt cx="0" cy="0"/>
        </a:xfrm>
      </p:grpSpPr>
      <p:sp>
        <p:nvSpPr>
          <p:cNvPr id="30" name="Google Shape;30;p39"/>
          <p:cNvSpPr>
            <a:spLocks noGrp="1"/>
          </p:cNvSpPr>
          <p:nvPr>
            <p:ph type="pic" idx="2"/>
          </p:nvPr>
        </p:nvSpPr>
        <p:spPr>
          <a:xfrm>
            <a:off x="832974" y="818488"/>
            <a:ext cx="10974720" cy="10056946"/>
          </a:xfrm>
          <a:prstGeom prst="rect">
            <a:avLst/>
          </a:prstGeom>
          <a:noFill/>
          <a:ln>
            <a:noFill/>
          </a:ln>
        </p:spPr>
      </p:sp>
      <p:sp>
        <p:nvSpPr>
          <p:cNvPr id="31" name="Google Shape;31;p39"/>
          <p:cNvSpPr>
            <a:spLocks noGrp="1"/>
          </p:cNvSpPr>
          <p:nvPr>
            <p:ph type="pic" idx="3"/>
          </p:nvPr>
        </p:nvSpPr>
        <p:spPr>
          <a:xfrm>
            <a:off x="12576240" y="818488"/>
            <a:ext cx="10974720" cy="10056946"/>
          </a:xfrm>
          <a:prstGeom prst="rect">
            <a:avLst/>
          </a:prstGeom>
          <a:noFill/>
          <a:ln>
            <a:noFill/>
          </a:ln>
        </p:spPr>
      </p:sp>
      <p:sp>
        <p:nvSpPr>
          <p:cNvPr id="32" name="Google Shape;32;p39"/>
          <p:cNvSpPr txBox="1">
            <a:spLocks noGrp="1"/>
          </p:cNvSpPr>
          <p:nvPr>
            <p:ph type="sldNum" idx="12"/>
          </p:nvPr>
        </p:nvSpPr>
        <p:spPr>
          <a:xfrm>
            <a:off x="23479386" y="12832887"/>
            <a:ext cx="340260" cy="337007"/>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3" name="Google Shape;33;p39"/>
          <p:cNvSpPr txBox="1">
            <a:spLocks noGrp="1"/>
          </p:cNvSpPr>
          <p:nvPr>
            <p:ph type="body" idx="1"/>
          </p:nvPr>
        </p:nvSpPr>
        <p:spPr>
          <a:xfrm>
            <a:off x="825500" y="11269398"/>
            <a:ext cx="10974785" cy="1790635"/>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2400"/>
              </a:spcBef>
              <a:spcAft>
                <a:spcPts val="0"/>
              </a:spcAft>
              <a:buClr>
                <a:srgbClr val="000000"/>
              </a:buClr>
              <a:buSzPts val="2400"/>
              <a:buFont typeface="Helvetica Neue"/>
              <a:buNone/>
              <a:defRPr sz="2400"/>
            </a:lvl1pPr>
            <a:lvl2pPr marL="914400" lvl="1" indent="-228600" algn="l">
              <a:lnSpc>
                <a:spcPct val="100000"/>
              </a:lnSpc>
              <a:spcBef>
                <a:spcPts val="2400"/>
              </a:spcBef>
              <a:spcAft>
                <a:spcPts val="0"/>
              </a:spcAft>
              <a:buClr>
                <a:srgbClr val="000000"/>
              </a:buClr>
              <a:buSzPts val="2400"/>
              <a:buFont typeface="Helvetica Neue"/>
              <a:buNone/>
              <a:defRPr sz="2400"/>
            </a:lvl2pPr>
            <a:lvl3pPr marL="1371600" lvl="2" indent="-228600" algn="l">
              <a:lnSpc>
                <a:spcPct val="100000"/>
              </a:lnSpc>
              <a:spcBef>
                <a:spcPts val="2400"/>
              </a:spcBef>
              <a:spcAft>
                <a:spcPts val="0"/>
              </a:spcAft>
              <a:buClr>
                <a:srgbClr val="000000"/>
              </a:buClr>
              <a:buSzPts val="2400"/>
              <a:buFont typeface="Helvetica Neue"/>
              <a:buNone/>
              <a:defRPr sz="2400"/>
            </a:lvl3pPr>
            <a:lvl4pPr marL="1828800" lvl="3" indent="-228600" algn="l">
              <a:lnSpc>
                <a:spcPct val="100000"/>
              </a:lnSpc>
              <a:spcBef>
                <a:spcPts val="2400"/>
              </a:spcBef>
              <a:spcAft>
                <a:spcPts val="0"/>
              </a:spcAft>
              <a:buClr>
                <a:srgbClr val="000000"/>
              </a:buClr>
              <a:buSzPts val="2400"/>
              <a:buFont typeface="Helvetica Neue"/>
              <a:buNone/>
              <a:defRPr sz="2400"/>
            </a:lvl4pPr>
            <a:lvl5pPr marL="2286000" lvl="4" indent="-228600" algn="l">
              <a:lnSpc>
                <a:spcPct val="100000"/>
              </a:lnSpc>
              <a:spcBef>
                <a:spcPts val="2400"/>
              </a:spcBef>
              <a:spcAft>
                <a:spcPts val="0"/>
              </a:spcAft>
              <a:buClr>
                <a:srgbClr val="000000"/>
              </a:buClr>
              <a:buSzPts val="2400"/>
              <a:buFont typeface="Helvetica Neue"/>
              <a:buNone/>
              <a:defRPr sz="2400"/>
            </a:lvl5pPr>
            <a:lvl6pPr marL="2743200" lvl="5" indent="-228600" algn="l">
              <a:lnSpc>
                <a:spcPct val="100000"/>
              </a:lnSpc>
              <a:spcBef>
                <a:spcPts val="4000"/>
              </a:spcBef>
              <a:spcAft>
                <a:spcPts val="0"/>
              </a:spcAft>
              <a:buClr>
                <a:srgbClr val="000000"/>
              </a:buClr>
              <a:buSzPts val="1800"/>
              <a:buNone/>
              <a:defRPr/>
            </a:lvl6pPr>
            <a:lvl7pPr marL="3200400" lvl="6" indent="-228600" algn="l">
              <a:lnSpc>
                <a:spcPct val="100000"/>
              </a:lnSpc>
              <a:spcBef>
                <a:spcPts val="4000"/>
              </a:spcBef>
              <a:spcAft>
                <a:spcPts val="0"/>
              </a:spcAft>
              <a:buClr>
                <a:srgbClr val="000000"/>
              </a:buClr>
              <a:buSzPts val="1800"/>
              <a:buNone/>
              <a:defRPr/>
            </a:lvl7pPr>
            <a:lvl8pPr marL="3657600" lvl="7" indent="-228600" algn="l">
              <a:lnSpc>
                <a:spcPct val="100000"/>
              </a:lnSpc>
              <a:spcBef>
                <a:spcPts val="4000"/>
              </a:spcBef>
              <a:spcAft>
                <a:spcPts val="0"/>
              </a:spcAft>
              <a:buClr>
                <a:srgbClr val="000000"/>
              </a:buClr>
              <a:buSzPts val="1800"/>
              <a:buNone/>
              <a:defRPr/>
            </a:lvl8pPr>
            <a:lvl9pPr marL="4114800" lvl="8" indent="-228600" algn="l">
              <a:lnSpc>
                <a:spcPct val="100000"/>
              </a:lnSpc>
              <a:spcBef>
                <a:spcPts val="4000"/>
              </a:spcBef>
              <a:spcAft>
                <a:spcPts val="0"/>
              </a:spcAft>
              <a:buClr>
                <a:srgbClr val="000000"/>
              </a:buClr>
              <a:buSzPts val="1800"/>
              <a:buNone/>
              <a:defRPr/>
            </a:lvl9pPr>
          </a:lstStyle>
          <a:p>
            <a:endParaRPr/>
          </a:p>
        </p:txBody>
      </p:sp>
      <p:sp>
        <p:nvSpPr>
          <p:cNvPr id="34" name="Google Shape;34;p39"/>
          <p:cNvSpPr/>
          <p:nvPr/>
        </p:nvSpPr>
        <p:spPr>
          <a:xfrm>
            <a:off x="12576240" y="11252200"/>
            <a:ext cx="10974786" cy="1270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a:solidFill>
                  <a:srgbClr val="FFFFFF"/>
                </a:solidFill>
                <a:latin typeface="Helvetica Neue"/>
                <a:ea typeface="Helvetica Neue"/>
                <a:cs typeface="Helvetica Neue"/>
                <a:sym typeface="Helvetica Neue"/>
              </a:rPr>
              <a:t>Title Here</a:t>
            </a:r>
            <a:endParaRPr/>
          </a:p>
        </p:txBody>
      </p:sp>
      <p:sp>
        <p:nvSpPr>
          <p:cNvPr id="35" name="Google Shape;35;p39"/>
          <p:cNvSpPr txBox="1"/>
          <p:nvPr/>
        </p:nvSpPr>
        <p:spPr>
          <a:xfrm>
            <a:off x="23328855" y="12804965"/>
            <a:ext cx="102656"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665017" y="0"/>
            <a:ext cx="23140441" cy="29845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AEEF"/>
              </a:buClr>
              <a:buSzPts val="1800"/>
              <a:buNone/>
              <a:defRPr/>
            </a:lvl1pPr>
            <a:lvl2pPr lvl="1" algn="ctr">
              <a:lnSpc>
                <a:spcPct val="100000"/>
              </a:lnSpc>
              <a:spcBef>
                <a:spcPts val="0"/>
              </a:spcBef>
              <a:spcAft>
                <a:spcPts val="0"/>
              </a:spcAft>
              <a:buClr>
                <a:srgbClr val="009CDB"/>
              </a:buClr>
              <a:buSzPts val="1800"/>
              <a:buNone/>
              <a:defRPr/>
            </a:lvl2pPr>
            <a:lvl3pPr lvl="2" algn="ctr">
              <a:lnSpc>
                <a:spcPct val="100000"/>
              </a:lnSpc>
              <a:spcBef>
                <a:spcPts val="0"/>
              </a:spcBef>
              <a:spcAft>
                <a:spcPts val="0"/>
              </a:spcAft>
              <a:buClr>
                <a:srgbClr val="009CDB"/>
              </a:buClr>
              <a:buSzPts val="1800"/>
              <a:buNone/>
              <a:defRPr/>
            </a:lvl3pPr>
            <a:lvl4pPr lvl="3" algn="ctr">
              <a:lnSpc>
                <a:spcPct val="100000"/>
              </a:lnSpc>
              <a:spcBef>
                <a:spcPts val="0"/>
              </a:spcBef>
              <a:spcAft>
                <a:spcPts val="0"/>
              </a:spcAft>
              <a:buClr>
                <a:srgbClr val="009CDB"/>
              </a:buClr>
              <a:buSzPts val="1800"/>
              <a:buNone/>
              <a:defRPr/>
            </a:lvl4pPr>
            <a:lvl5pPr lvl="4" algn="ctr">
              <a:lnSpc>
                <a:spcPct val="100000"/>
              </a:lnSpc>
              <a:spcBef>
                <a:spcPts val="0"/>
              </a:spcBef>
              <a:spcAft>
                <a:spcPts val="0"/>
              </a:spcAft>
              <a:buClr>
                <a:srgbClr val="009CDB"/>
              </a:buClr>
              <a:buSzPts val="1800"/>
              <a:buNone/>
              <a:defRPr/>
            </a:lvl5pPr>
            <a:lvl6pPr lvl="5" algn="ctr">
              <a:lnSpc>
                <a:spcPct val="100000"/>
              </a:lnSpc>
              <a:spcBef>
                <a:spcPts val="0"/>
              </a:spcBef>
              <a:spcAft>
                <a:spcPts val="0"/>
              </a:spcAft>
              <a:buClr>
                <a:srgbClr val="009CDB"/>
              </a:buClr>
              <a:buSzPts val="1800"/>
              <a:buNone/>
              <a:defRPr/>
            </a:lvl6pPr>
            <a:lvl7pPr lvl="6" algn="ctr">
              <a:lnSpc>
                <a:spcPct val="100000"/>
              </a:lnSpc>
              <a:spcBef>
                <a:spcPts val="0"/>
              </a:spcBef>
              <a:spcAft>
                <a:spcPts val="0"/>
              </a:spcAft>
              <a:buClr>
                <a:srgbClr val="009CDB"/>
              </a:buClr>
              <a:buSzPts val="1800"/>
              <a:buNone/>
              <a:defRPr/>
            </a:lvl7pPr>
            <a:lvl8pPr lvl="7" algn="ctr">
              <a:lnSpc>
                <a:spcPct val="100000"/>
              </a:lnSpc>
              <a:spcBef>
                <a:spcPts val="0"/>
              </a:spcBef>
              <a:spcAft>
                <a:spcPts val="0"/>
              </a:spcAft>
              <a:buClr>
                <a:srgbClr val="009CDB"/>
              </a:buClr>
              <a:buSzPts val="1800"/>
              <a:buNone/>
              <a:defRPr/>
            </a:lvl8pPr>
            <a:lvl9pPr lvl="8" algn="ctr">
              <a:lnSpc>
                <a:spcPct val="100000"/>
              </a:lnSpc>
              <a:spcBef>
                <a:spcPts val="0"/>
              </a:spcBef>
              <a:spcAft>
                <a:spcPts val="0"/>
              </a:spcAft>
              <a:buClr>
                <a:srgbClr val="009CDB"/>
              </a:buClr>
              <a:buSzPts val="1800"/>
              <a:buNone/>
              <a:defRPr/>
            </a:lvl9pPr>
          </a:lstStyle>
          <a:p>
            <a:endParaRPr/>
          </a:p>
        </p:txBody>
      </p:sp>
      <p:sp>
        <p:nvSpPr>
          <p:cNvPr id="38" name="Google Shape;38;p40"/>
          <p:cNvSpPr txBox="1">
            <a:spLocks noGrp="1"/>
          </p:cNvSpPr>
          <p:nvPr>
            <p:ph type="body" idx="1"/>
          </p:nvPr>
        </p:nvSpPr>
        <p:spPr>
          <a:xfrm>
            <a:off x="665017" y="3149600"/>
            <a:ext cx="23140441" cy="92964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4000"/>
              </a:spcBef>
              <a:spcAft>
                <a:spcPts val="0"/>
              </a:spcAft>
              <a:buClr>
                <a:srgbClr val="000000"/>
              </a:buClr>
              <a:buSzPts val="1800"/>
              <a:buNone/>
              <a:defRPr/>
            </a:lvl1pPr>
            <a:lvl2pPr marL="914400" lvl="1" indent="-228600" algn="l">
              <a:lnSpc>
                <a:spcPct val="100000"/>
              </a:lnSpc>
              <a:spcBef>
                <a:spcPts val="4000"/>
              </a:spcBef>
              <a:spcAft>
                <a:spcPts val="0"/>
              </a:spcAft>
              <a:buClr>
                <a:srgbClr val="000000"/>
              </a:buClr>
              <a:buSzPts val="1800"/>
              <a:buNone/>
              <a:defRPr/>
            </a:lvl2pPr>
            <a:lvl3pPr marL="1371600" lvl="2" indent="-228600" algn="l">
              <a:lnSpc>
                <a:spcPct val="100000"/>
              </a:lnSpc>
              <a:spcBef>
                <a:spcPts val="4000"/>
              </a:spcBef>
              <a:spcAft>
                <a:spcPts val="0"/>
              </a:spcAft>
              <a:buClr>
                <a:srgbClr val="000000"/>
              </a:buClr>
              <a:buSzPts val="1800"/>
              <a:buNone/>
              <a:defRPr/>
            </a:lvl3pPr>
            <a:lvl4pPr marL="1828800" lvl="3" indent="-228600" algn="l">
              <a:lnSpc>
                <a:spcPct val="100000"/>
              </a:lnSpc>
              <a:spcBef>
                <a:spcPts val="4000"/>
              </a:spcBef>
              <a:spcAft>
                <a:spcPts val="0"/>
              </a:spcAft>
              <a:buClr>
                <a:srgbClr val="000000"/>
              </a:buClr>
              <a:buSzPts val="1800"/>
              <a:buNone/>
              <a:defRPr/>
            </a:lvl4pPr>
            <a:lvl5pPr marL="2286000" lvl="4" indent="-228600" algn="l">
              <a:lnSpc>
                <a:spcPct val="100000"/>
              </a:lnSpc>
              <a:spcBef>
                <a:spcPts val="4000"/>
              </a:spcBef>
              <a:spcAft>
                <a:spcPts val="0"/>
              </a:spcAft>
              <a:buClr>
                <a:srgbClr val="000000"/>
              </a:buClr>
              <a:buSzPts val="1800"/>
              <a:buNone/>
              <a:defRPr/>
            </a:lvl5pPr>
            <a:lvl6pPr marL="2743200" lvl="5" indent="-228600" algn="l">
              <a:lnSpc>
                <a:spcPct val="100000"/>
              </a:lnSpc>
              <a:spcBef>
                <a:spcPts val="4000"/>
              </a:spcBef>
              <a:spcAft>
                <a:spcPts val="0"/>
              </a:spcAft>
              <a:buClr>
                <a:srgbClr val="000000"/>
              </a:buClr>
              <a:buSzPts val="1800"/>
              <a:buNone/>
              <a:defRPr/>
            </a:lvl6pPr>
            <a:lvl7pPr marL="3200400" lvl="6" indent="-228600" algn="l">
              <a:lnSpc>
                <a:spcPct val="100000"/>
              </a:lnSpc>
              <a:spcBef>
                <a:spcPts val="4000"/>
              </a:spcBef>
              <a:spcAft>
                <a:spcPts val="0"/>
              </a:spcAft>
              <a:buClr>
                <a:srgbClr val="000000"/>
              </a:buClr>
              <a:buSzPts val="1800"/>
              <a:buNone/>
              <a:defRPr/>
            </a:lvl7pPr>
            <a:lvl8pPr marL="3657600" lvl="7" indent="-228600" algn="l">
              <a:lnSpc>
                <a:spcPct val="100000"/>
              </a:lnSpc>
              <a:spcBef>
                <a:spcPts val="4000"/>
              </a:spcBef>
              <a:spcAft>
                <a:spcPts val="0"/>
              </a:spcAft>
              <a:buClr>
                <a:srgbClr val="000000"/>
              </a:buClr>
              <a:buSzPts val="1800"/>
              <a:buNone/>
              <a:defRPr/>
            </a:lvl8pPr>
            <a:lvl9pPr marL="4114800" lvl="8" indent="-228600" algn="l">
              <a:lnSpc>
                <a:spcPct val="100000"/>
              </a:lnSpc>
              <a:spcBef>
                <a:spcPts val="4000"/>
              </a:spcBef>
              <a:spcAft>
                <a:spcPts val="0"/>
              </a:spcAft>
              <a:buClr>
                <a:srgbClr val="000000"/>
              </a:buClr>
              <a:buSzPts val="1800"/>
              <a:buNone/>
              <a:defRPr/>
            </a:lvl9pPr>
          </a:lstStyle>
          <a:p>
            <a:endParaRPr/>
          </a:p>
        </p:txBody>
      </p:sp>
      <p:sp>
        <p:nvSpPr>
          <p:cNvPr id="39" name="Google Shape;39;p40"/>
          <p:cNvSpPr txBox="1">
            <a:spLocks noGrp="1"/>
          </p:cNvSpPr>
          <p:nvPr>
            <p:ph type="sldNum" idx="12"/>
          </p:nvPr>
        </p:nvSpPr>
        <p:spPr>
          <a:xfrm>
            <a:off x="23510506" y="12831888"/>
            <a:ext cx="294953" cy="31803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
        <p:cNvGrpSpPr/>
        <p:nvPr/>
      </p:nvGrpSpPr>
      <p:grpSpPr>
        <a:xfrm>
          <a:off x="0" y="0"/>
          <a:ext cx="0" cy="0"/>
          <a:chOff x="0" y="0"/>
          <a:chExt cx="0" cy="0"/>
        </a:xfrm>
      </p:grpSpPr>
      <p:sp>
        <p:nvSpPr>
          <p:cNvPr id="41" name="Google Shape;41;p41"/>
          <p:cNvSpPr>
            <a:spLocks noGrp="1"/>
          </p:cNvSpPr>
          <p:nvPr>
            <p:ph type="pic" idx="2"/>
          </p:nvPr>
        </p:nvSpPr>
        <p:spPr>
          <a:xfrm>
            <a:off x="332509" y="332510"/>
            <a:ext cx="23746692" cy="13078690"/>
          </a:xfrm>
          <a:prstGeom prst="rect">
            <a:avLst/>
          </a:prstGeom>
          <a:noFill/>
          <a:ln>
            <a:noFill/>
          </a:ln>
        </p:spPr>
      </p:sp>
      <p:sp>
        <p:nvSpPr>
          <p:cNvPr id="42" name="Google Shape;42;p41"/>
          <p:cNvSpPr txBox="1">
            <a:spLocks noGrp="1"/>
          </p:cNvSpPr>
          <p:nvPr>
            <p:ph type="sldNum" idx="12"/>
          </p:nvPr>
        </p:nvSpPr>
        <p:spPr>
          <a:xfrm>
            <a:off x="23510506" y="12831888"/>
            <a:ext cx="294953" cy="31803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a:lvl1pPr>
            <a:lvl2pPr marL="0" lvl="1" indent="0" algn="ctr">
              <a:lnSpc>
                <a:spcPct val="100000"/>
              </a:lnSpc>
              <a:spcBef>
                <a:spcPts val="0"/>
              </a:spcBef>
              <a:spcAft>
                <a:spcPts val="0"/>
              </a:spcAft>
              <a:buClr>
                <a:srgbClr val="000000"/>
              </a:buClr>
              <a:buSzPts val="1400"/>
              <a:buFont typeface="Helvetica Neue"/>
              <a:buNone/>
              <a:defRPr/>
            </a:lvl2pPr>
            <a:lvl3pPr marL="0" lvl="2" indent="0" algn="ctr">
              <a:lnSpc>
                <a:spcPct val="100000"/>
              </a:lnSpc>
              <a:spcBef>
                <a:spcPts val="0"/>
              </a:spcBef>
              <a:spcAft>
                <a:spcPts val="0"/>
              </a:spcAft>
              <a:buClr>
                <a:srgbClr val="000000"/>
              </a:buClr>
              <a:buSzPts val="1400"/>
              <a:buFont typeface="Helvetica Neue"/>
              <a:buNone/>
              <a:defRPr/>
            </a:lvl3pPr>
            <a:lvl4pPr marL="0" lvl="3" indent="0" algn="ctr">
              <a:lnSpc>
                <a:spcPct val="100000"/>
              </a:lnSpc>
              <a:spcBef>
                <a:spcPts val="0"/>
              </a:spcBef>
              <a:spcAft>
                <a:spcPts val="0"/>
              </a:spcAft>
              <a:buClr>
                <a:srgbClr val="000000"/>
              </a:buClr>
              <a:buSzPts val="1400"/>
              <a:buFont typeface="Helvetica Neue"/>
              <a:buNone/>
              <a:defRPr/>
            </a:lvl4pPr>
            <a:lvl5pPr marL="0" lvl="4" indent="0" algn="ctr">
              <a:lnSpc>
                <a:spcPct val="100000"/>
              </a:lnSpc>
              <a:spcBef>
                <a:spcPts val="0"/>
              </a:spcBef>
              <a:spcAft>
                <a:spcPts val="0"/>
              </a:spcAft>
              <a:buClr>
                <a:srgbClr val="000000"/>
              </a:buClr>
              <a:buSzPts val="1400"/>
              <a:buFont typeface="Helvetica Neue"/>
              <a:buNone/>
              <a:defRPr/>
            </a:lvl5pPr>
            <a:lvl6pPr marL="0" lvl="5" indent="0" algn="ctr">
              <a:lnSpc>
                <a:spcPct val="100000"/>
              </a:lnSpc>
              <a:spcBef>
                <a:spcPts val="0"/>
              </a:spcBef>
              <a:spcAft>
                <a:spcPts val="0"/>
              </a:spcAft>
              <a:buClr>
                <a:srgbClr val="000000"/>
              </a:buClr>
              <a:buSzPts val="1400"/>
              <a:buFont typeface="Helvetica Neue"/>
              <a:buNone/>
              <a:defRPr/>
            </a:lvl6pPr>
            <a:lvl7pPr marL="0" lvl="6" indent="0" algn="ctr">
              <a:lnSpc>
                <a:spcPct val="100000"/>
              </a:lnSpc>
              <a:spcBef>
                <a:spcPts val="0"/>
              </a:spcBef>
              <a:spcAft>
                <a:spcPts val="0"/>
              </a:spcAft>
              <a:buClr>
                <a:srgbClr val="000000"/>
              </a:buClr>
              <a:buSzPts val="1400"/>
              <a:buFont typeface="Helvetica Neue"/>
              <a:buNone/>
              <a:defRPr/>
            </a:lvl7pPr>
            <a:lvl8pPr marL="0" lvl="7" indent="0" algn="ctr">
              <a:lnSpc>
                <a:spcPct val="100000"/>
              </a:lnSpc>
              <a:spcBef>
                <a:spcPts val="0"/>
              </a:spcBef>
              <a:spcAft>
                <a:spcPts val="0"/>
              </a:spcAft>
              <a:buClr>
                <a:srgbClr val="000000"/>
              </a:buClr>
              <a:buSzPts val="1400"/>
              <a:buFont typeface="Helvetica Neue"/>
              <a:buNone/>
              <a:defRPr/>
            </a:lvl8pPr>
            <a:lvl9pPr marL="0" lvl="8" indent="0" algn="ctr">
              <a:lnSpc>
                <a:spcPct val="100000"/>
              </a:lnSpc>
              <a:spcBef>
                <a:spcPts val="0"/>
              </a:spcBef>
              <a:spcAft>
                <a:spcPts val="0"/>
              </a:spcAft>
              <a:buClr>
                <a:srgbClr val="000000"/>
              </a:buClr>
              <a:buSzPts val="1400"/>
              <a:buFont typeface="Helvetica Neue"/>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1689100" y="698500"/>
            <a:ext cx="21005800"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AEEF"/>
              </a:buClr>
              <a:buSzPts val="7200"/>
              <a:buFont typeface="Helvetica Neue"/>
              <a:buNone/>
              <a:defRPr sz="7200" b="0" i="0" u="none" strike="noStrike" cap="none">
                <a:solidFill>
                  <a:srgbClr val="00AEEF"/>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9pPr>
          </a:lstStyle>
          <a:p>
            <a:endParaRPr/>
          </a:p>
        </p:txBody>
      </p:sp>
      <p:sp>
        <p:nvSpPr>
          <p:cNvPr id="7" name="Google Shape;7;p33"/>
          <p:cNvSpPr txBox="1">
            <a:spLocks noGrp="1"/>
          </p:cNvSpPr>
          <p:nvPr>
            <p:ph type="body" idx="1"/>
          </p:nvPr>
        </p:nvSpPr>
        <p:spPr>
          <a:xfrm>
            <a:off x="1689100" y="3149600"/>
            <a:ext cx="21005800" cy="9296400"/>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33"/>
          <p:cNvSpPr txBox="1"/>
          <p:nvPr/>
        </p:nvSpPr>
        <p:spPr>
          <a:xfrm>
            <a:off x="23328854" y="12804965"/>
            <a:ext cx="102656"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 name="Google Shape;9;p33"/>
          <p:cNvSpPr txBox="1">
            <a:spLocks noGrp="1"/>
          </p:cNvSpPr>
          <p:nvPr>
            <p:ph type="sldNum" idx="12"/>
          </p:nvPr>
        </p:nvSpPr>
        <p:spPr>
          <a:xfrm>
            <a:off x="23510506" y="12831888"/>
            <a:ext cx="294953" cy="318036"/>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shnawards.com/#catego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brewster-pla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brewster-plac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brewster-plac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brewster-plac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4.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s://shnawards.com/nominees/belmont-village-coral-gables/"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shnawards.com/nominees/belmont-village-coral-gabl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brewster-pla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Google Shape;47;p1" title="2025-powerpointCover.png"/>
          <p:cNvPicPr preferRelativeResize="0"/>
          <p:nvPr/>
        </p:nvPicPr>
        <p:blipFill rotWithShape="1">
          <a:blip r:embed="rId3">
            <a:alphaModFix/>
          </a:blip>
          <a:srcRect/>
          <a:stretch/>
        </p:blipFill>
        <p:spPr>
          <a:xfrm>
            <a:off x="-79975" y="-89150"/>
            <a:ext cx="24543949" cy="13805150"/>
          </a:xfrm>
          <a:prstGeom prst="rect">
            <a:avLst/>
          </a:prstGeom>
          <a:noFill/>
          <a:ln>
            <a:noFill/>
          </a:ln>
        </p:spPr>
      </p:pic>
      <p:sp>
        <p:nvSpPr>
          <p:cNvPr id="48" name="Google Shape;48;p1"/>
          <p:cNvSpPr txBox="1">
            <a:spLocks noGrp="1"/>
          </p:cNvSpPr>
          <p:nvPr>
            <p:ph type="ctrTitle" idx="4294967295"/>
          </p:nvPr>
        </p:nvSpPr>
        <p:spPr>
          <a:xfrm>
            <a:off x="7076539" y="7769167"/>
            <a:ext cx="10230922" cy="3808202"/>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0"/>
              </a:spcBef>
              <a:spcAft>
                <a:spcPts val="0"/>
              </a:spcAft>
              <a:buClr>
                <a:schemeClr val="lt1"/>
              </a:buClr>
              <a:buSzPts val="7200"/>
              <a:buFont typeface="Helvetica Neue"/>
              <a:buNone/>
            </a:pPr>
            <a:r>
              <a:rPr lang="en-US" sz="7200" b="0" i="0" u="none" strike="noStrike" cap="none">
                <a:solidFill>
                  <a:schemeClr val="lt1"/>
                </a:solidFill>
                <a:latin typeface="Helvetica Neue"/>
                <a:ea typeface="Helvetica Neue"/>
                <a:cs typeface="Helvetica Neue"/>
                <a:sym typeface="Helvetica Neue"/>
              </a:rPr>
              <a:t>Name of Community</a:t>
            </a:r>
            <a:endParaRPr/>
          </a:p>
          <a:p>
            <a:pPr marL="0" marR="0" lvl="0" indent="0" algn="ctr" rtl="0">
              <a:lnSpc>
                <a:spcPct val="100000"/>
              </a:lnSpc>
              <a:spcBef>
                <a:spcPts val="2000"/>
              </a:spcBef>
              <a:spcAft>
                <a:spcPts val="0"/>
              </a:spcAft>
              <a:buClr>
                <a:schemeClr val="lt1"/>
              </a:buClr>
              <a:buSzPts val="4200"/>
              <a:buFont typeface="Helvetica Neue"/>
              <a:buNone/>
            </a:pPr>
            <a:r>
              <a:rPr lang="en-US" sz="4200" b="0" i="0" u="none" strike="noStrike" cap="none">
                <a:solidFill>
                  <a:schemeClr val="lt1"/>
                </a:solidFill>
                <a:latin typeface="Helvetica Neue"/>
                <a:ea typeface="Helvetica Neue"/>
                <a:cs typeface="Helvetica Neue"/>
                <a:sym typeface="Helvetica Neue"/>
              </a:rPr>
              <a:t>Address</a:t>
            </a:r>
            <a:r>
              <a:rPr lang="en-US" sz="4200" b="1" i="0" u="none" strike="noStrike" cap="none">
                <a:solidFill>
                  <a:schemeClr val="lt1"/>
                </a:solidFill>
                <a:latin typeface="Helvetica Neue"/>
                <a:ea typeface="Helvetica Neue"/>
                <a:cs typeface="Helvetica Neue"/>
                <a:sym typeface="Helvetica Neue"/>
              </a:rPr>
              <a:t> </a:t>
            </a:r>
            <a:br>
              <a:rPr lang="en-US" sz="4200" b="1" i="0" u="none" strike="noStrike" cap="none">
                <a:solidFill>
                  <a:schemeClr val="lt1"/>
                </a:solidFill>
                <a:latin typeface="Helvetica Neue"/>
                <a:ea typeface="Helvetica Neue"/>
                <a:cs typeface="Helvetica Neue"/>
                <a:sym typeface="Helvetica Neue"/>
              </a:rPr>
            </a:br>
            <a:br>
              <a:rPr lang="en-US" sz="4200" b="1" i="0" u="none" strike="noStrike" cap="none">
                <a:solidFill>
                  <a:schemeClr val="lt1"/>
                </a:solidFill>
                <a:latin typeface="Helvetica Neue"/>
                <a:ea typeface="Helvetica Neue"/>
                <a:cs typeface="Helvetica Neue"/>
                <a:sym typeface="Helvetica Neue"/>
              </a:rPr>
            </a:br>
            <a:r>
              <a:rPr lang="en-US" sz="4200" b="0" i="0" u="none" strike="noStrike" cap="none">
                <a:solidFill>
                  <a:schemeClr val="lt1"/>
                </a:solidFill>
                <a:latin typeface="Helvetica Neue"/>
                <a:ea typeface="Helvetica Neue"/>
                <a:cs typeface="Helvetica Neue"/>
                <a:sym typeface="Helvetica Neue"/>
              </a:rPr>
              <a:t>Category</a:t>
            </a:r>
            <a:endParaRPr/>
          </a:p>
        </p:txBody>
      </p:sp>
      <p:pic>
        <p:nvPicPr>
          <p:cNvPr id="49" name="Google Shape;49;p1"/>
          <p:cNvPicPr preferRelativeResize="0"/>
          <p:nvPr/>
        </p:nvPicPr>
        <p:blipFill rotWithShape="1">
          <a:blip r:embed="rId4">
            <a:alphaModFix/>
          </a:blip>
          <a:srcRect l="36689" r="14359" b="88429"/>
          <a:stretch/>
        </p:blipFill>
        <p:spPr>
          <a:xfrm>
            <a:off x="10596864" y="5296240"/>
            <a:ext cx="7850907" cy="599128"/>
          </a:xfrm>
          <a:prstGeom prst="rect">
            <a:avLst/>
          </a:prstGeom>
          <a:noFill/>
          <a:ln>
            <a:noFill/>
          </a:ln>
        </p:spPr>
      </p:pic>
      <p:sp>
        <p:nvSpPr>
          <p:cNvPr id="50" name="Google Shape;50;p1"/>
          <p:cNvSpPr txBox="1"/>
          <p:nvPr/>
        </p:nvSpPr>
        <p:spPr>
          <a:xfrm>
            <a:off x="0" y="4418775"/>
            <a:ext cx="15896400" cy="3350400"/>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a:latin typeface="Helvetica Neue"/>
                <a:ea typeface="Helvetica Neue"/>
                <a:cs typeface="Helvetica Neue"/>
                <a:sym typeface="Helvetica Neue"/>
              </a:rPr>
              <a:t>Welcome to the Senior Housing News Architecture &amp; Design Awards Entry Powerpoint</a:t>
            </a:r>
            <a:endParaRPr sz="2700"/>
          </a:p>
          <a:p>
            <a:pPr marL="0" marR="0" lvl="4" indent="914400" algn="l" rtl="0">
              <a:lnSpc>
                <a:spcPct val="100000"/>
              </a:lnSpc>
              <a:spcBef>
                <a:spcPts val="0"/>
              </a:spcBef>
              <a:spcAft>
                <a:spcPts val="0"/>
              </a:spcAft>
              <a:buClr>
                <a:srgbClr val="000000"/>
              </a:buClr>
              <a:buSzPts val="4800"/>
              <a:buFont typeface="Helvetica Neue"/>
              <a:buNone/>
            </a:pPr>
            <a:r>
              <a:rPr lang="en-US" sz="2800">
                <a:latin typeface="Helvetica Neue"/>
                <a:ea typeface="Helvetica Neue"/>
                <a:cs typeface="Helvetica Neue"/>
                <a:sym typeface="Helvetica Neue"/>
              </a:rPr>
              <a:t>Please note you will edit the areas noted in each slide. These instructions are your guide. </a:t>
            </a:r>
            <a:br>
              <a:rPr lang="en-US" sz="2800">
                <a:latin typeface="Helvetica Neue"/>
                <a:ea typeface="Helvetica Neue"/>
                <a:cs typeface="Helvetica Neue"/>
                <a:sym typeface="Helvetica Neue"/>
              </a:rPr>
            </a:br>
            <a:r>
              <a:rPr lang="en-US" sz="2800">
                <a:latin typeface="Helvetica Neue"/>
                <a:ea typeface="Helvetica Neue"/>
                <a:cs typeface="Helvetica Neue"/>
                <a:sym typeface="Helvetica Neue"/>
              </a:rPr>
              <a:t>		</a:t>
            </a:r>
            <a:r>
              <a:rPr lang="en-US" sz="2800" b="1">
                <a:latin typeface="Helvetica Neue"/>
                <a:ea typeface="Helvetica Neue"/>
                <a:cs typeface="Helvetica Neue"/>
                <a:sym typeface="Helvetica Neue"/>
              </a:rPr>
              <a:t>Categories can be seen on our website: </a:t>
            </a:r>
            <a:r>
              <a:rPr lang="en-US" sz="2800" b="1" u="sng">
                <a:solidFill>
                  <a:schemeClr val="hlink"/>
                </a:solidFill>
                <a:latin typeface="Helvetica Neue"/>
                <a:ea typeface="Helvetica Neue"/>
                <a:cs typeface="Helvetica Neue"/>
                <a:sym typeface="Helvetica Neue"/>
                <a:hlinkClick r:id="rId5"/>
              </a:rPr>
              <a:t>https://shnawards.com/#categories</a:t>
            </a:r>
            <a:endParaRPr sz="200" b="1" u="sng"/>
          </a:p>
          <a:p>
            <a:pPr marL="0" marR="0" lvl="4" indent="914400" algn="l" rtl="0">
              <a:lnSpc>
                <a:spcPct val="100000"/>
              </a:lnSpc>
              <a:spcBef>
                <a:spcPts val="2400"/>
              </a:spcBef>
              <a:spcAft>
                <a:spcPts val="0"/>
              </a:spcAft>
              <a:buClr>
                <a:srgbClr val="000000"/>
              </a:buClr>
              <a:buSzPts val="2400"/>
              <a:buFont typeface="Helvetica Neue Light"/>
              <a:buNone/>
            </a:pPr>
            <a:r>
              <a:rPr lang="en-US" sz="2400" i="1">
                <a:latin typeface="Helvetica Neue Light"/>
                <a:ea typeface="Helvetica Neue Light"/>
                <a:cs typeface="Helvetica Neue Light"/>
                <a:sym typeface="Helvetica Neue Light"/>
              </a:rPr>
              <a:t>YOU SHOULD</a:t>
            </a:r>
            <a:r>
              <a:rPr lang="en-US" sz="2400" b="0" i="1" u="none" strike="noStrike" cap="none">
                <a:solidFill>
                  <a:srgbClr val="000000"/>
                </a:solidFill>
                <a:latin typeface="Helvetica Neue Light"/>
                <a:ea typeface="Helvetica Neue Light"/>
                <a:cs typeface="Helvetica Neue Light"/>
                <a:sym typeface="Helvetica Neue Light"/>
              </a:rPr>
              <a:t> DELET</a:t>
            </a:r>
            <a:r>
              <a:rPr lang="en-US" sz="2400" i="1">
                <a:latin typeface="Helvetica Neue Light"/>
                <a:ea typeface="Helvetica Neue Light"/>
                <a:cs typeface="Helvetica Neue Light"/>
                <a:sym typeface="Helvetica Neue Light"/>
              </a:rPr>
              <a:t>E THESE INSTRUCTIONS BEFORE YOU SUBMIT FINAL DOCUMENT.</a:t>
            </a:r>
            <a:endParaRPr sz="2400" i="1">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a:latin typeface="Helvetica Neue Light"/>
              <a:ea typeface="Helvetica Neue Light"/>
              <a:cs typeface="Helvetica Neue Light"/>
              <a:sym typeface="Helvetica Neu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0"/>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4" name="Google Shape;124;p10"/>
          <p:cNvSpPr txBox="1"/>
          <p:nvPr/>
        </p:nvSpPr>
        <p:spPr>
          <a:xfrm>
            <a:off x="2790475" y="4853611"/>
            <a:ext cx="19793857" cy="706624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a:solidFill>
                  <a:srgbClr val="133D55"/>
                </a:solidFill>
                <a:latin typeface="Helvetica Neue"/>
                <a:ea typeface="Helvetica Neue"/>
                <a:cs typeface="Helvetica Neue"/>
                <a:sym typeface="Helvetica Neue"/>
              </a:rPr>
              <a:t>COMMON ROOM IMAGES</a:t>
            </a:r>
            <a:endParaRPr/>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a:solidFill>
                  <a:srgbClr val="133D55"/>
                </a:solidFill>
                <a:latin typeface="Helvetica Neue"/>
                <a:ea typeface="Helvetica Neue"/>
                <a:cs typeface="Helvetica Neue"/>
                <a:sym typeface="Helvetica Neue"/>
              </a:rPr>
              <a:t>The Images on the following slides will appear in the common room image gallery online.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Choose any of the following 4 layout options and replace the placeholder image with your image. Add more images by duplicating any of the following 4 slides and replacing the placeholder image(s). Delete any unwanted layout slide.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Only up to 8 pictures can be chosen per category.</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1" u="none" strike="noStrike" cap="none">
                <a:solidFill>
                  <a:srgbClr val="133D55"/>
                </a:solidFill>
                <a:latin typeface="Helvetica Neue"/>
                <a:ea typeface="Helvetica Neue"/>
                <a:cs typeface="Helvetica Neue"/>
                <a:sym typeface="Helvetica Neue"/>
              </a:rPr>
              <a:t>[Optional: You can use this area for 15-20 word description.]</a:t>
            </a:r>
            <a:endParaRPr/>
          </a:p>
        </p:txBody>
      </p:sp>
      <p:cxnSp>
        <p:nvCxnSpPr>
          <p:cNvPr id="125" name="Google Shape;125;p10"/>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126" name="Google Shape;126;p10"/>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127" name="Google Shape;127;p10"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2" name="Google Shape;85;p5">
            <a:extLst>
              <a:ext uri="{FF2B5EF4-FFF2-40B4-BE49-F238E27FC236}">
                <a16:creationId xmlns:a16="http://schemas.microsoft.com/office/drawing/2014/main" id="{B0B296BF-F799-7002-3CA6-63D755DA2976}"/>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2024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 name="Google Shape;86;p5" title="doNotcrop.png">
            <a:extLst>
              <a:ext uri="{FF2B5EF4-FFF2-40B4-BE49-F238E27FC236}">
                <a16:creationId xmlns:a16="http://schemas.microsoft.com/office/drawing/2014/main" id="{B18B4512-B55D-954B-B259-A2B506A5EC8C}"/>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1" descr="white and brown wooden table and chairs"/>
          <p:cNvPicPr preferRelativeResize="0"/>
          <p:nvPr/>
        </p:nvPicPr>
        <p:blipFill rotWithShape="1">
          <a:blip r:embed="rId3">
            <a:alphaModFix/>
          </a:blip>
          <a:srcRect l="8023" t="18895" b="12077"/>
          <a:stretch/>
        </p:blipFill>
        <p:spPr>
          <a:xfrm>
            <a:off x="-371334" y="-52041"/>
            <a:ext cx="12230595" cy="13768041"/>
          </a:xfrm>
          <a:prstGeom prst="rect">
            <a:avLst/>
          </a:prstGeom>
          <a:noFill/>
          <a:ln>
            <a:noFill/>
          </a:ln>
        </p:spPr>
      </p:pic>
      <p:sp>
        <p:nvSpPr>
          <p:cNvPr id="135" name="Google Shape;135;p11"/>
          <p:cNvSpPr txBox="1">
            <a:spLocks noGrp="1"/>
          </p:cNvSpPr>
          <p:nvPr>
            <p:ph type="body" idx="1"/>
          </p:nvPr>
        </p:nvSpPr>
        <p:spPr>
          <a:xfrm>
            <a:off x="12949279" y="2738448"/>
            <a:ext cx="11011265" cy="8628659"/>
          </a:xfrm>
          <a:prstGeom prst="rect">
            <a:avLst/>
          </a:prstGeom>
          <a:noFill/>
          <a:ln>
            <a:noFill/>
          </a:ln>
        </p:spPr>
        <p:txBody>
          <a:bodyPr spcFirstLastPara="1" wrap="square" lIns="50800" tIns="50800" rIns="50800" bIns="50800" anchor="t" anchorCtr="0">
            <a:noAutofit/>
          </a:bodyPr>
          <a:lstStyle/>
          <a:p>
            <a:pPr marL="0" lvl="0" indent="0" algn="l" rtl="0">
              <a:lnSpc>
                <a:spcPct val="150000"/>
              </a:lnSpc>
              <a:spcBef>
                <a:spcPts val="0"/>
              </a:spcBef>
              <a:spcAft>
                <a:spcPts val="0"/>
              </a:spcAft>
              <a:buClr>
                <a:srgbClr val="000000"/>
              </a:buClr>
              <a:buSzPts val="3200"/>
              <a:buFont typeface="Arial"/>
              <a:buNone/>
            </a:pPr>
            <a:r>
              <a:rPr lang="en-US" sz="3200">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Vitae dolor cum viverra dui hymenaeos viverra Imperdiet eget, fames dui dapibus imperdiet aliquet. Purus scelerisque turpis imperdiet lobortis, per massa praesent.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Bulleted List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Describe Image</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Short and sweet</a:t>
            </a:r>
            <a:endParaRPr/>
          </a:p>
        </p:txBody>
      </p:sp>
      <p:sp>
        <p:nvSpPr>
          <p:cNvPr id="136" name="Google Shape;136;p11"/>
          <p:cNvSpPr txBox="1">
            <a:spLocks noGrp="1"/>
          </p:cNvSpPr>
          <p:nvPr>
            <p:ph type="title"/>
          </p:nvPr>
        </p:nvSpPr>
        <p:spPr>
          <a:xfrm>
            <a:off x="12949279" y="1164773"/>
            <a:ext cx="10223501" cy="1235539"/>
          </a:xfrm>
          <a:prstGeom prst="rect">
            <a:avLst/>
          </a:prstGeom>
          <a:noFill/>
          <a:ln>
            <a:noFill/>
          </a:ln>
        </p:spPr>
        <p:txBody>
          <a:bodyPr spcFirstLastPara="1" wrap="square" lIns="50800" tIns="50800" rIns="50800" bIns="50800" anchor="t" anchorCtr="0">
            <a:normAutofit/>
          </a:bodyPr>
          <a:lstStyle/>
          <a:p>
            <a:pPr marL="0" lvl="0" indent="0" algn="l" rtl="0">
              <a:lnSpc>
                <a:spcPct val="100000"/>
              </a:lnSpc>
              <a:spcBef>
                <a:spcPts val="0"/>
              </a:spcBef>
              <a:spcAft>
                <a:spcPts val="0"/>
              </a:spcAft>
              <a:buClr>
                <a:srgbClr val="133D55"/>
              </a:buClr>
              <a:buSzPts val="5000"/>
              <a:buFont typeface="Helvetica Neue"/>
              <a:buNone/>
            </a:pPr>
            <a:r>
              <a:rPr lang="en-US">
                <a:solidFill>
                  <a:srgbClr val="133D55"/>
                </a:solidFill>
              </a:rPr>
              <a:t>One Half Page Image</a:t>
            </a:r>
            <a:endParaRPr/>
          </a:p>
        </p:txBody>
      </p:sp>
      <p:sp>
        <p:nvSpPr>
          <p:cNvPr id="137" name="Google Shape;137;p11"/>
          <p:cNvSpPr txBox="1">
            <a:spLocks noGrp="1"/>
          </p:cNvSpPr>
          <p:nvPr>
            <p:ph type="sldNum" idx="12"/>
          </p:nvPr>
        </p:nvSpPr>
        <p:spPr>
          <a:xfrm>
            <a:off x="23548576" y="12831888"/>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sz="1400" b="0">
                <a:latin typeface="Helvetica Neue"/>
                <a:ea typeface="Helvetica Neue"/>
                <a:cs typeface="Helvetica Neue"/>
                <a:sym typeface="Helvetica Neue"/>
              </a:r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2"/>
          <p:cNvSpPr txBox="1">
            <a:spLocks noGrp="1"/>
          </p:cNvSpPr>
          <p:nvPr>
            <p:ph type="sldNum" idx="12"/>
          </p:nvPr>
        </p:nvSpPr>
        <p:spPr>
          <a:xfrm>
            <a:off x="23436696" y="12822373"/>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12</a:t>
            </a:fld>
            <a:endParaRPr/>
          </a:p>
        </p:txBody>
      </p:sp>
      <p:sp>
        <p:nvSpPr>
          <p:cNvPr id="143" name="Google Shape;143;p12"/>
          <p:cNvSpPr txBox="1"/>
          <p:nvPr/>
        </p:nvSpPr>
        <p:spPr>
          <a:xfrm>
            <a:off x="437015" y="10760440"/>
            <a:ext cx="23509972"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¾ Page Image</a:t>
            </a:r>
            <a:endParaRPr/>
          </a:p>
          <a:p>
            <a:pPr marL="0" marR="0" lvl="0" indent="0" algn="l" rtl="0">
              <a:lnSpc>
                <a:spcPct val="145000"/>
              </a:lnSpc>
              <a:spcBef>
                <a:spcPts val="14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pic>
        <p:nvPicPr>
          <p:cNvPr id="144" name="Google Shape;144;p12" descr="brown wooden table and chairs set"/>
          <p:cNvPicPr preferRelativeResize="0"/>
          <p:nvPr/>
        </p:nvPicPr>
        <p:blipFill rotWithShape="1">
          <a:blip r:embed="rId3">
            <a:alphaModFix/>
          </a:blip>
          <a:srcRect l="1239" t="15612" b="20147"/>
          <a:stretch/>
        </p:blipFill>
        <p:spPr>
          <a:xfrm>
            <a:off x="1" y="-181408"/>
            <a:ext cx="24384000" cy="105794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3" descr="white leather 2 seat sofa"/>
          <p:cNvPicPr preferRelativeResize="0"/>
          <p:nvPr/>
        </p:nvPicPr>
        <p:blipFill rotWithShape="1">
          <a:blip r:embed="rId3">
            <a:alphaModFix/>
          </a:blip>
          <a:srcRect t="15667"/>
          <a:stretch/>
        </p:blipFill>
        <p:spPr>
          <a:xfrm>
            <a:off x="0" y="0"/>
            <a:ext cx="24384000" cy="13716000"/>
          </a:xfrm>
          <a:prstGeom prst="rect">
            <a:avLst/>
          </a:prstGeom>
          <a:noFill/>
          <a:ln>
            <a:noFill/>
          </a:ln>
        </p:spPr>
      </p:pic>
      <p:sp>
        <p:nvSpPr>
          <p:cNvPr id="150" name="Google Shape;150;p13"/>
          <p:cNvSpPr txBox="1">
            <a:spLocks noGrp="1"/>
          </p:cNvSpPr>
          <p:nvPr>
            <p:ph type="sldNum" idx="12"/>
          </p:nvPr>
        </p:nvSpPr>
        <p:spPr>
          <a:xfrm>
            <a:off x="23548576" y="12823421"/>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13</a:t>
            </a:fld>
            <a:endParaRPr/>
          </a:p>
        </p:txBody>
      </p:sp>
      <p:sp>
        <p:nvSpPr>
          <p:cNvPr id="151" name="Google Shape;151;p13"/>
          <p:cNvSpPr/>
          <p:nvPr/>
        </p:nvSpPr>
        <p:spPr>
          <a:xfrm>
            <a:off x="876879" y="7045959"/>
            <a:ext cx="14261521" cy="5171441"/>
          </a:xfrm>
          <a:prstGeom prst="rect">
            <a:avLst/>
          </a:prstGeom>
          <a:solidFill>
            <a:srgbClr val="A5A5A5">
              <a:alpha val="85490"/>
            </a:srgbClr>
          </a:solidFill>
          <a:ln w="76200" cap="flat" cmpd="sng">
            <a:solidFill>
              <a:srgbClr val="D8D8D8"/>
            </a:solidFill>
            <a:prstDash val="solid"/>
            <a:miter lim="400000"/>
            <a:headEnd type="none" w="sm" len="sm"/>
            <a:tailEnd type="none" w="sm" len="sm"/>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2" name="Google Shape;152;p13"/>
          <p:cNvSpPr txBox="1">
            <a:spLocks noGrp="1"/>
          </p:cNvSpPr>
          <p:nvPr>
            <p:ph type="body" idx="1"/>
          </p:nvPr>
        </p:nvSpPr>
        <p:spPr>
          <a:xfrm>
            <a:off x="1656528" y="7542347"/>
            <a:ext cx="12869368" cy="4232777"/>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Clr>
                <a:srgbClr val="133D55"/>
              </a:buClr>
              <a:buSzPts val="4000"/>
              <a:buFont typeface="Arial"/>
              <a:buNone/>
            </a:pPr>
            <a:r>
              <a:rPr lang="en-US" sz="4000">
                <a:solidFill>
                  <a:srgbClr val="133D55"/>
                </a:solidFill>
                <a:latin typeface="Arial"/>
                <a:ea typeface="Arial"/>
                <a:cs typeface="Arial"/>
                <a:sym typeface="Arial"/>
              </a:rPr>
              <a:t>One Full Page Image</a:t>
            </a:r>
            <a:endParaRPr/>
          </a:p>
          <a:p>
            <a:pPr marL="0" lvl="0" indent="0" algn="l" rtl="0">
              <a:lnSpc>
                <a:spcPct val="145000"/>
              </a:lnSpc>
              <a:spcBef>
                <a:spcPts val="1400"/>
              </a:spcBef>
              <a:spcAft>
                <a:spcPts val="0"/>
              </a:spcAft>
              <a:buClr>
                <a:schemeClr val="lt1"/>
              </a:buClr>
              <a:buSzPts val="3200"/>
              <a:buFont typeface="Arial"/>
              <a:buNone/>
            </a:pPr>
            <a:r>
              <a:rPr lang="en-US" sz="3200">
                <a:solidFill>
                  <a:schemeClr val="lt1"/>
                </a:solidFill>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a:t>
            </a:r>
            <a:endParaRPr/>
          </a:p>
          <a:p>
            <a:pPr marL="0" lvl="0" indent="0" algn="l" rtl="0">
              <a:lnSpc>
                <a:spcPct val="100000"/>
              </a:lnSpc>
              <a:spcBef>
                <a:spcPts val="2800"/>
              </a:spcBef>
              <a:spcAft>
                <a:spcPts val="0"/>
              </a:spcAft>
              <a:buClr>
                <a:schemeClr val="lt1"/>
              </a:buClr>
              <a:buSzPts val="1800"/>
              <a:buFont typeface="Arial"/>
              <a:buNone/>
            </a:pPr>
            <a:r>
              <a:rPr lang="en-US" sz="1800">
                <a:solidFill>
                  <a:schemeClr val="lt1"/>
                </a:solidFill>
                <a:latin typeface="Arial"/>
                <a:ea typeface="Arial"/>
                <a:cs typeface="Arial"/>
                <a:sym typeface="Arial"/>
              </a:rPr>
              <a:t>Please keep text box separate from the image in the PowerPoint format you submit. We may use text and image elements separately in our online presentation. </a:t>
            </a:r>
            <a:endParaRPr/>
          </a:p>
          <a:p>
            <a:pPr marL="0" lvl="0" indent="0" algn="l" rtl="0">
              <a:lnSpc>
                <a:spcPct val="145000"/>
              </a:lnSpc>
              <a:spcBef>
                <a:spcPts val="2800"/>
              </a:spcBef>
              <a:spcAft>
                <a:spcPts val="0"/>
              </a:spcAft>
              <a:buClr>
                <a:srgbClr val="000000"/>
              </a:buClr>
              <a:buSzPts val="3200"/>
              <a:buFont typeface="Helvetica Neue"/>
              <a:buNone/>
            </a:pPr>
            <a:endParaRPr sz="32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4" descr="padded chair lot"/>
          <p:cNvPicPr preferRelativeResize="0"/>
          <p:nvPr/>
        </p:nvPicPr>
        <p:blipFill rotWithShape="1">
          <a:blip r:embed="rId3">
            <a:alphaModFix/>
          </a:blip>
          <a:srcRect t="25276" b="8506"/>
          <a:stretch/>
        </p:blipFill>
        <p:spPr>
          <a:xfrm>
            <a:off x="12186297" y="0"/>
            <a:ext cx="12250208" cy="10812193"/>
          </a:xfrm>
          <a:prstGeom prst="rect">
            <a:avLst/>
          </a:prstGeom>
          <a:noFill/>
          <a:ln>
            <a:noFill/>
          </a:ln>
        </p:spPr>
      </p:pic>
      <p:pic>
        <p:nvPicPr>
          <p:cNvPr id="158" name="Google Shape;158;p14" descr="living room with white sofa and brown wooden coffee table"/>
          <p:cNvPicPr preferRelativeResize="0"/>
          <p:nvPr/>
        </p:nvPicPr>
        <p:blipFill rotWithShape="1">
          <a:blip r:embed="rId4">
            <a:alphaModFix/>
          </a:blip>
          <a:srcRect l="4342" t="301" r="2849"/>
          <a:stretch/>
        </p:blipFill>
        <p:spPr>
          <a:xfrm>
            <a:off x="-65314" y="0"/>
            <a:ext cx="12082839" cy="10812193"/>
          </a:xfrm>
          <a:prstGeom prst="rect">
            <a:avLst/>
          </a:prstGeom>
          <a:noFill/>
          <a:ln>
            <a:noFill/>
          </a:ln>
        </p:spPr>
      </p:pic>
      <p:sp>
        <p:nvSpPr>
          <p:cNvPr id="159" name="Google Shape;159;p14"/>
          <p:cNvSpPr txBox="1">
            <a:spLocks noGrp="1"/>
          </p:cNvSpPr>
          <p:nvPr>
            <p:ph type="sldNum" idx="12"/>
          </p:nvPr>
        </p:nvSpPr>
        <p:spPr>
          <a:xfrm>
            <a:off x="23535876" y="12832887"/>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14</a:t>
            </a:fld>
            <a:endParaRPr/>
          </a:p>
        </p:txBody>
      </p:sp>
      <p:sp>
        <p:nvSpPr>
          <p:cNvPr id="160" name="Google Shape;160;p14"/>
          <p:cNvSpPr txBox="1"/>
          <p:nvPr/>
        </p:nvSpPr>
        <p:spPr>
          <a:xfrm>
            <a:off x="437015"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45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
        <p:nvSpPr>
          <p:cNvPr id="161" name="Google Shape;161;p14"/>
          <p:cNvSpPr txBox="1"/>
          <p:nvPr/>
        </p:nvSpPr>
        <p:spPr>
          <a:xfrm>
            <a:off x="12388460"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00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5"/>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7" name="Google Shape;167;p15"/>
          <p:cNvSpPr txBox="1"/>
          <p:nvPr/>
        </p:nvSpPr>
        <p:spPr>
          <a:xfrm>
            <a:off x="2608941" y="4953006"/>
            <a:ext cx="19793857" cy="69668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a:solidFill>
                  <a:srgbClr val="133D55"/>
                </a:solidFill>
                <a:latin typeface="Helvetica Neue"/>
                <a:ea typeface="Helvetica Neue"/>
                <a:cs typeface="Helvetica Neue"/>
                <a:sym typeface="Helvetica Neue"/>
              </a:rPr>
              <a:t>DINING AREA IMAGES</a:t>
            </a:r>
            <a:endParaRPr/>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a:solidFill>
                  <a:srgbClr val="133D55"/>
                </a:solidFill>
                <a:latin typeface="Helvetica Neue"/>
                <a:ea typeface="Helvetica Neue"/>
                <a:cs typeface="Helvetica Neue"/>
                <a:sym typeface="Helvetica Neue"/>
              </a:rPr>
              <a:t>The Images on the following slides will appear in the dining area image gallery online.</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Choose any of the following 4 layout options and replace the placeholder image with your image. Add more images by duplicating any of the following 4 slides and replacing the placeholder image(s). Delete any unwanted layout slide.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Only up to 8 pictures can be chosen per category.</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1" u="none" strike="noStrike" cap="none">
                <a:solidFill>
                  <a:srgbClr val="133D55"/>
                </a:solidFill>
                <a:latin typeface="Helvetica Neue"/>
                <a:ea typeface="Helvetica Neue"/>
                <a:cs typeface="Helvetica Neue"/>
                <a:sym typeface="Helvetica Neue"/>
              </a:rPr>
              <a:t>[Optional: You can use this area for 15-20 word description.]</a:t>
            </a:r>
            <a:endParaRPr/>
          </a:p>
        </p:txBody>
      </p:sp>
      <p:cxnSp>
        <p:nvCxnSpPr>
          <p:cNvPr id="168" name="Google Shape;168;p15"/>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169" name="Google Shape;169;p15"/>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170" name="Google Shape;170;p15"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2" name="Google Shape;85;p5">
            <a:extLst>
              <a:ext uri="{FF2B5EF4-FFF2-40B4-BE49-F238E27FC236}">
                <a16:creationId xmlns:a16="http://schemas.microsoft.com/office/drawing/2014/main" id="{BEA7C1A9-000C-D4A5-B7E8-8CFE004DD2F6}"/>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2024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 name="Google Shape;86;p5" title="doNotcrop.png">
            <a:extLst>
              <a:ext uri="{FF2B5EF4-FFF2-40B4-BE49-F238E27FC236}">
                <a16:creationId xmlns:a16="http://schemas.microsoft.com/office/drawing/2014/main" id="{754E8EC3-606C-AECD-9F14-E6FB0B7F900C}"/>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6"/>
          <p:cNvSpPr txBox="1">
            <a:spLocks noGrp="1"/>
          </p:cNvSpPr>
          <p:nvPr>
            <p:ph type="body" idx="1"/>
          </p:nvPr>
        </p:nvSpPr>
        <p:spPr>
          <a:xfrm>
            <a:off x="12949279" y="2738448"/>
            <a:ext cx="11011265" cy="8628659"/>
          </a:xfrm>
          <a:prstGeom prst="rect">
            <a:avLst/>
          </a:prstGeom>
          <a:noFill/>
          <a:ln>
            <a:noFill/>
          </a:ln>
        </p:spPr>
        <p:txBody>
          <a:bodyPr spcFirstLastPara="1" wrap="square" lIns="50800" tIns="50800" rIns="50800" bIns="50800" anchor="t" anchorCtr="0">
            <a:noAutofit/>
          </a:bodyPr>
          <a:lstStyle/>
          <a:p>
            <a:pPr marL="0" lvl="0" indent="0" algn="l" rtl="0">
              <a:lnSpc>
                <a:spcPct val="150000"/>
              </a:lnSpc>
              <a:spcBef>
                <a:spcPts val="0"/>
              </a:spcBef>
              <a:spcAft>
                <a:spcPts val="0"/>
              </a:spcAft>
              <a:buClr>
                <a:srgbClr val="000000"/>
              </a:buClr>
              <a:buSzPts val="3200"/>
              <a:buFont typeface="Arial"/>
              <a:buNone/>
            </a:pPr>
            <a:r>
              <a:rPr lang="en-US" sz="3200">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Vitae dolor cum viverra dui hymenaeos viverra Imperdiet eget, fames dui dapibus imperdiet aliquet. Purus scelerisque turpis imperdiet lobortis, per massa praesent.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Bulleted List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Describe Image</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Short and sweet</a:t>
            </a:r>
            <a:endParaRPr/>
          </a:p>
        </p:txBody>
      </p:sp>
      <p:sp>
        <p:nvSpPr>
          <p:cNvPr id="178" name="Google Shape;178;p16"/>
          <p:cNvSpPr txBox="1">
            <a:spLocks noGrp="1"/>
          </p:cNvSpPr>
          <p:nvPr>
            <p:ph type="title"/>
          </p:nvPr>
        </p:nvSpPr>
        <p:spPr>
          <a:xfrm>
            <a:off x="12949279" y="1164773"/>
            <a:ext cx="10223501" cy="1235539"/>
          </a:xfrm>
          <a:prstGeom prst="rect">
            <a:avLst/>
          </a:prstGeom>
          <a:noFill/>
          <a:ln>
            <a:noFill/>
          </a:ln>
        </p:spPr>
        <p:txBody>
          <a:bodyPr spcFirstLastPara="1" wrap="square" lIns="50800" tIns="50800" rIns="50800" bIns="50800" anchor="t" anchorCtr="0">
            <a:normAutofit/>
          </a:bodyPr>
          <a:lstStyle/>
          <a:p>
            <a:pPr marL="0" lvl="0" indent="0" algn="l" rtl="0">
              <a:lnSpc>
                <a:spcPct val="100000"/>
              </a:lnSpc>
              <a:spcBef>
                <a:spcPts val="0"/>
              </a:spcBef>
              <a:spcAft>
                <a:spcPts val="0"/>
              </a:spcAft>
              <a:buClr>
                <a:srgbClr val="133D55"/>
              </a:buClr>
              <a:buSzPts val="5000"/>
              <a:buFont typeface="Helvetica Neue"/>
              <a:buNone/>
            </a:pPr>
            <a:r>
              <a:rPr lang="en-US">
                <a:solidFill>
                  <a:srgbClr val="133D55"/>
                </a:solidFill>
              </a:rPr>
              <a:t>One Half Page Image</a:t>
            </a:r>
            <a:endParaRPr/>
          </a:p>
        </p:txBody>
      </p:sp>
      <p:sp>
        <p:nvSpPr>
          <p:cNvPr id="179" name="Google Shape;179;p16"/>
          <p:cNvSpPr txBox="1">
            <a:spLocks noGrp="1"/>
          </p:cNvSpPr>
          <p:nvPr>
            <p:ph type="sldNum" idx="12"/>
          </p:nvPr>
        </p:nvSpPr>
        <p:spPr>
          <a:xfrm>
            <a:off x="23548576" y="12831888"/>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sz="1400" b="0">
                <a:latin typeface="Helvetica Neue"/>
                <a:ea typeface="Helvetica Neue"/>
                <a:cs typeface="Helvetica Neue"/>
                <a:sym typeface="Helvetica Neue"/>
              </a:rPr>
              <a:t>16</a:t>
            </a:fld>
            <a:endParaRPr/>
          </a:p>
        </p:txBody>
      </p:sp>
      <p:pic>
        <p:nvPicPr>
          <p:cNvPr id="180" name="Google Shape;180;p16" descr="Two Table With Eight Chairs Inside Room"/>
          <p:cNvPicPr preferRelativeResize="0"/>
          <p:nvPr/>
        </p:nvPicPr>
        <p:blipFill rotWithShape="1">
          <a:blip r:embed="rId3">
            <a:alphaModFix/>
          </a:blip>
          <a:srcRect l="2025" t="9944" r="-166"/>
          <a:stretch/>
        </p:blipFill>
        <p:spPr>
          <a:xfrm>
            <a:off x="0" y="-52040"/>
            <a:ext cx="12003315" cy="137680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7" descr="Round Brown Wooden 5-piece Dining Set in Room"/>
          <p:cNvPicPr preferRelativeResize="0"/>
          <p:nvPr/>
        </p:nvPicPr>
        <p:blipFill rotWithShape="1">
          <a:blip r:embed="rId3">
            <a:alphaModFix/>
          </a:blip>
          <a:srcRect t="36405"/>
          <a:stretch/>
        </p:blipFill>
        <p:spPr>
          <a:xfrm>
            <a:off x="0" y="0"/>
            <a:ext cx="24384000" cy="10356443"/>
          </a:xfrm>
          <a:prstGeom prst="rect">
            <a:avLst/>
          </a:prstGeom>
          <a:noFill/>
          <a:ln>
            <a:noFill/>
          </a:ln>
        </p:spPr>
      </p:pic>
      <p:sp>
        <p:nvSpPr>
          <p:cNvPr id="186" name="Google Shape;186;p17"/>
          <p:cNvSpPr txBox="1">
            <a:spLocks noGrp="1"/>
          </p:cNvSpPr>
          <p:nvPr>
            <p:ph type="sldNum" idx="12"/>
          </p:nvPr>
        </p:nvSpPr>
        <p:spPr>
          <a:xfrm>
            <a:off x="23436696" y="12822373"/>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17</a:t>
            </a:fld>
            <a:endParaRPr/>
          </a:p>
        </p:txBody>
      </p:sp>
      <p:sp>
        <p:nvSpPr>
          <p:cNvPr id="187" name="Google Shape;187;p17"/>
          <p:cNvSpPr txBox="1"/>
          <p:nvPr/>
        </p:nvSpPr>
        <p:spPr>
          <a:xfrm>
            <a:off x="437015" y="10760440"/>
            <a:ext cx="23509972"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¾ Page Image</a:t>
            </a:r>
            <a:endParaRPr/>
          </a:p>
          <a:p>
            <a:pPr marL="0" marR="0" lvl="0" indent="0" algn="l" rtl="0">
              <a:lnSpc>
                <a:spcPct val="145000"/>
              </a:lnSpc>
              <a:spcBef>
                <a:spcPts val="14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8" descr="room with pendant lamps and rectangular dining set"/>
          <p:cNvPicPr preferRelativeResize="0"/>
          <p:nvPr/>
        </p:nvPicPr>
        <p:blipFill rotWithShape="1">
          <a:blip r:embed="rId3">
            <a:alphaModFix/>
          </a:blip>
          <a:srcRect t="32314" r="19520"/>
          <a:stretch/>
        </p:blipFill>
        <p:spPr>
          <a:xfrm>
            <a:off x="-29985" y="0"/>
            <a:ext cx="24413985" cy="13716000"/>
          </a:xfrm>
          <a:prstGeom prst="rect">
            <a:avLst/>
          </a:prstGeom>
          <a:noFill/>
          <a:ln>
            <a:noFill/>
          </a:ln>
        </p:spPr>
      </p:pic>
      <p:sp>
        <p:nvSpPr>
          <p:cNvPr id="193" name="Google Shape;193;p18"/>
          <p:cNvSpPr txBox="1">
            <a:spLocks noGrp="1"/>
          </p:cNvSpPr>
          <p:nvPr>
            <p:ph type="sldNum" idx="12"/>
          </p:nvPr>
        </p:nvSpPr>
        <p:spPr>
          <a:xfrm>
            <a:off x="23548576" y="12823421"/>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18</a:t>
            </a:fld>
            <a:endParaRPr/>
          </a:p>
        </p:txBody>
      </p:sp>
      <p:sp>
        <p:nvSpPr>
          <p:cNvPr id="194" name="Google Shape;194;p18"/>
          <p:cNvSpPr/>
          <p:nvPr/>
        </p:nvSpPr>
        <p:spPr>
          <a:xfrm>
            <a:off x="876879" y="7045959"/>
            <a:ext cx="14261521" cy="5171441"/>
          </a:xfrm>
          <a:prstGeom prst="rect">
            <a:avLst/>
          </a:prstGeom>
          <a:solidFill>
            <a:srgbClr val="A5A5A5">
              <a:alpha val="85490"/>
            </a:srgbClr>
          </a:solidFill>
          <a:ln w="76200" cap="flat" cmpd="sng">
            <a:solidFill>
              <a:srgbClr val="D8D8D8"/>
            </a:solidFill>
            <a:prstDash val="solid"/>
            <a:miter lim="400000"/>
            <a:headEnd type="none" w="sm" len="sm"/>
            <a:tailEnd type="none" w="sm" len="sm"/>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95" name="Google Shape;195;p18"/>
          <p:cNvSpPr txBox="1">
            <a:spLocks noGrp="1"/>
          </p:cNvSpPr>
          <p:nvPr>
            <p:ph type="body" idx="1"/>
          </p:nvPr>
        </p:nvSpPr>
        <p:spPr>
          <a:xfrm>
            <a:off x="1656528" y="7542347"/>
            <a:ext cx="12869368" cy="4232777"/>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Clr>
                <a:srgbClr val="133D55"/>
              </a:buClr>
              <a:buSzPts val="4000"/>
              <a:buFont typeface="Arial"/>
              <a:buNone/>
            </a:pPr>
            <a:r>
              <a:rPr lang="en-US" sz="4000">
                <a:solidFill>
                  <a:srgbClr val="133D55"/>
                </a:solidFill>
                <a:latin typeface="Arial"/>
                <a:ea typeface="Arial"/>
                <a:cs typeface="Arial"/>
                <a:sym typeface="Arial"/>
              </a:rPr>
              <a:t>One Full Page Image</a:t>
            </a:r>
            <a:endParaRPr/>
          </a:p>
          <a:p>
            <a:pPr marL="0" lvl="0" indent="0" algn="l" rtl="0">
              <a:lnSpc>
                <a:spcPct val="145000"/>
              </a:lnSpc>
              <a:spcBef>
                <a:spcPts val="1400"/>
              </a:spcBef>
              <a:spcAft>
                <a:spcPts val="0"/>
              </a:spcAft>
              <a:buClr>
                <a:schemeClr val="lt1"/>
              </a:buClr>
              <a:buSzPts val="3200"/>
              <a:buFont typeface="Arial"/>
              <a:buNone/>
            </a:pPr>
            <a:r>
              <a:rPr lang="en-US" sz="3200">
                <a:solidFill>
                  <a:schemeClr val="lt1"/>
                </a:solidFill>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a:t>
            </a:r>
            <a:endParaRPr/>
          </a:p>
          <a:p>
            <a:pPr marL="0" lvl="0" indent="0" algn="l" rtl="0">
              <a:lnSpc>
                <a:spcPct val="100000"/>
              </a:lnSpc>
              <a:spcBef>
                <a:spcPts val="2800"/>
              </a:spcBef>
              <a:spcAft>
                <a:spcPts val="0"/>
              </a:spcAft>
              <a:buClr>
                <a:schemeClr val="lt1"/>
              </a:buClr>
              <a:buSzPts val="1800"/>
              <a:buFont typeface="Arial"/>
              <a:buNone/>
            </a:pPr>
            <a:r>
              <a:rPr lang="en-US" sz="1800">
                <a:solidFill>
                  <a:schemeClr val="lt1"/>
                </a:solidFill>
                <a:latin typeface="Arial"/>
                <a:ea typeface="Arial"/>
                <a:cs typeface="Arial"/>
                <a:sym typeface="Arial"/>
              </a:rPr>
              <a:t>Please keep text box separate from the image in the PowerPoint format you submit. We may use text and image elements separately in our online presentation. </a:t>
            </a:r>
            <a:endParaRPr/>
          </a:p>
          <a:p>
            <a:pPr marL="0" lvl="0" indent="0" algn="l" rtl="0">
              <a:lnSpc>
                <a:spcPct val="145000"/>
              </a:lnSpc>
              <a:spcBef>
                <a:spcPts val="2800"/>
              </a:spcBef>
              <a:spcAft>
                <a:spcPts val="0"/>
              </a:spcAft>
              <a:buClr>
                <a:srgbClr val="000000"/>
              </a:buClr>
              <a:buSzPts val="3200"/>
              <a:buFont typeface="Helvetica Neue"/>
              <a:buNone/>
            </a:pPr>
            <a:endParaRPr sz="32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9"/>
          <p:cNvPicPr preferRelativeResize="0">
            <a:picLocks noGrp="1"/>
          </p:cNvPicPr>
          <p:nvPr>
            <p:ph type="pic" idx="2"/>
          </p:nvPr>
        </p:nvPicPr>
        <p:blipFill rotWithShape="1">
          <a:blip r:embed="rId3">
            <a:alphaModFix/>
          </a:blip>
          <a:srcRect/>
          <a:stretch/>
        </p:blipFill>
        <p:spPr>
          <a:xfrm>
            <a:off x="0" y="5183"/>
            <a:ext cx="12040246" cy="10844851"/>
          </a:xfrm>
          <a:prstGeom prst="rect">
            <a:avLst/>
          </a:prstGeom>
          <a:noFill/>
          <a:ln>
            <a:noFill/>
          </a:ln>
        </p:spPr>
      </p:pic>
      <p:sp>
        <p:nvSpPr>
          <p:cNvPr id="201" name="Google Shape;201;p19"/>
          <p:cNvSpPr txBox="1">
            <a:spLocks noGrp="1"/>
          </p:cNvSpPr>
          <p:nvPr>
            <p:ph type="sldNum" idx="12"/>
          </p:nvPr>
        </p:nvSpPr>
        <p:spPr>
          <a:xfrm>
            <a:off x="23535876" y="12832887"/>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19</a:t>
            </a:fld>
            <a:endParaRPr/>
          </a:p>
        </p:txBody>
      </p:sp>
      <p:pic>
        <p:nvPicPr>
          <p:cNvPr id="202" name="Google Shape;202;p19"/>
          <p:cNvPicPr preferRelativeResize="0"/>
          <p:nvPr/>
        </p:nvPicPr>
        <p:blipFill rotWithShape="1">
          <a:blip r:embed="rId4">
            <a:alphaModFix/>
          </a:blip>
          <a:srcRect/>
          <a:stretch/>
        </p:blipFill>
        <p:spPr>
          <a:xfrm>
            <a:off x="12191999" y="5183"/>
            <a:ext cx="12244505" cy="10844852"/>
          </a:xfrm>
          <a:prstGeom prst="rect">
            <a:avLst/>
          </a:prstGeom>
          <a:noFill/>
          <a:ln>
            <a:noFill/>
          </a:ln>
        </p:spPr>
      </p:pic>
      <p:sp>
        <p:nvSpPr>
          <p:cNvPr id="203" name="Google Shape;203;p19"/>
          <p:cNvSpPr txBox="1"/>
          <p:nvPr/>
        </p:nvSpPr>
        <p:spPr>
          <a:xfrm>
            <a:off x="437015"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45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
        <p:nvSpPr>
          <p:cNvPr id="204" name="Google Shape;204;p19"/>
          <p:cNvSpPr txBox="1"/>
          <p:nvPr/>
        </p:nvSpPr>
        <p:spPr>
          <a:xfrm>
            <a:off x="12388460"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00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Google Shape;55;p2" title="2025-powerpointBG01.png"/>
          <p:cNvPicPr preferRelativeResize="0"/>
          <p:nvPr/>
        </p:nvPicPr>
        <p:blipFill>
          <a:blip r:embed="rId3">
            <a:alphaModFix/>
          </a:blip>
          <a:stretch>
            <a:fillRect/>
          </a:stretch>
        </p:blipFill>
        <p:spPr>
          <a:xfrm>
            <a:off x="0" y="-152400"/>
            <a:ext cx="24536402" cy="13980951"/>
          </a:xfrm>
          <a:prstGeom prst="rect">
            <a:avLst/>
          </a:prstGeom>
          <a:noFill/>
          <a:ln>
            <a:noFill/>
          </a:ln>
        </p:spPr>
      </p:pic>
      <p:cxnSp>
        <p:nvCxnSpPr>
          <p:cNvPr id="56" name="Google Shape;56;p2"/>
          <p:cNvCxnSpPr/>
          <p:nvPr/>
        </p:nvCxnSpPr>
        <p:spPr>
          <a:xfrm>
            <a:off x="8266545" y="11369897"/>
            <a:ext cx="7850909" cy="0"/>
          </a:xfrm>
          <a:prstGeom prst="straightConnector1">
            <a:avLst/>
          </a:prstGeom>
          <a:noFill/>
          <a:ln w="57150" cap="flat" cmpd="sng">
            <a:solidFill>
              <a:srgbClr val="00AEEF"/>
            </a:solidFill>
            <a:prstDash val="solid"/>
            <a:miter lim="400000"/>
            <a:headEnd type="none" w="sm" len="sm"/>
            <a:tailEnd type="none" w="sm" len="sm"/>
          </a:ln>
        </p:spPr>
      </p:cxnSp>
      <p:cxnSp>
        <p:nvCxnSpPr>
          <p:cNvPr id="57" name="Google Shape;57;p2"/>
          <p:cNvCxnSpPr/>
          <p:nvPr/>
        </p:nvCxnSpPr>
        <p:spPr>
          <a:xfrm>
            <a:off x="8266545" y="2493463"/>
            <a:ext cx="7850909" cy="0"/>
          </a:xfrm>
          <a:prstGeom prst="straightConnector1">
            <a:avLst/>
          </a:prstGeom>
          <a:noFill/>
          <a:ln w="57150" cap="flat" cmpd="sng">
            <a:solidFill>
              <a:srgbClr val="00AEEF"/>
            </a:solidFill>
            <a:prstDash val="solid"/>
            <a:miter lim="400000"/>
            <a:headEnd type="none" w="sm" len="sm"/>
            <a:tailEnd type="none" w="sm" len="sm"/>
          </a:ln>
        </p:spPr>
      </p:cxnSp>
      <p:sp>
        <p:nvSpPr>
          <p:cNvPr id="58" name="Google Shape;58;p2"/>
          <p:cNvSpPr txBox="1"/>
          <p:nvPr/>
        </p:nvSpPr>
        <p:spPr>
          <a:xfrm>
            <a:off x="4439515" y="3002399"/>
            <a:ext cx="15504900" cy="7537200"/>
          </a:xfrm>
          <a:prstGeom prst="rect">
            <a:avLst/>
          </a:prstGeom>
          <a:noFill/>
          <a:ln>
            <a:noFill/>
          </a:ln>
        </p:spPr>
        <p:txBody>
          <a:bodyPr spcFirstLastPara="1" wrap="square" lIns="50800" tIns="50800" rIns="50800" bIns="50800" anchor="ctr" anchorCtr="0">
            <a:spAutoFit/>
          </a:bodyPr>
          <a:lstStyle/>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City/State: </a:t>
            </a:r>
            <a:r>
              <a:rPr lang="en-US" sz="4200" b="0" i="0" u="none" strike="noStrike" cap="none">
                <a:solidFill>
                  <a:srgbClr val="000000"/>
                </a:solidFill>
                <a:latin typeface="Helvetica Neue"/>
                <a:ea typeface="Helvetica Neue"/>
                <a:cs typeface="Helvetica Neue"/>
                <a:sym typeface="Helvetica Neue"/>
              </a:rPr>
              <a:t>City, State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Date of Completion: </a:t>
            </a:r>
            <a:r>
              <a:rPr lang="en-US" sz="4200">
                <a:latin typeface="Helvetica Neue"/>
                <a:ea typeface="Helvetica Neue"/>
                <a:cs typeface="Helvetica Neue"/>
                <a:sym typeface="Helvetica Neue"/>
              </a:rPr>
              <a:t>MM</a:t>
            </a:r>
            <a:r>
              <a:rPr lang="en-US" sz="4200" b="0" i="0" u="none" strike="noStrike" cap="none">
                <a:solidFill>
                  <a:srgbClr val="000000"/>
                </a:solidFill>
                <a:latin typeface="Helvetica Neue"/>
                <a:ea typeface="Helvetica Neue"/>
                <a:cs typeface="Helvetica Neue"/>
                <a:sym typeface="Helvetica Neue"/>
              </a:rPr>
              <a:t>/</a:t>
            </a:r>
            <a:r>
              <a:rPr lang="en-US" sz="4200">
                <a:latin typeface="Helvetica Neue"/>
                <a:ea typeface="Helvetica Neue"/>
                <a:cs typeface="Helvetica Neue"/>
                <a:sym typeface="Helvetica Neue"/>
              </a:rPr>
              <a:t>DD</a:t>
            </a:r>
            <a:r>
              <a:rPr lang="en-US" sz="4200" b="0" i="0" u="none" strike="noStrike" cap="none">
                <a:solidFill>
                  <a:srgbClr val="000000"/>
                </a:solidFill>
                <a:latin typeface="Helvetica Neue"/>
                <a:ea typeface="Helvetica Neue"/>
                <a:cs typeface="Helvetica Neue"/>
                <a:sym typeface="Helvetica Neue"/>
              </a:rPr>
              <a:t>/</a:t>
            </a:r>
            <a:r>
              <a:rPr lang="en-US" sz="4200">
                <a:latin typeface="Helvetica Neue"/>
                <a:ea typeface="Helvetica Neue"/>
                <a:cs typeface="Helvetica Neue"/>
                <a:sym typeface="Helvetica Neue"/>
              </a:rPr>
              <a:t>YYYY</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Project Size (SQ. FT): </a:t>
            </a:r>
            <a:r>
              <a:rPr lang="en-US" sz="4200" b="0" i="0" u="none" strike="noStrike" cap="none">
                <a:solidFill>
                  <a:srgbClr val="000000"/>
                </a:solidFill>
                <a:latin typeface="Helvetica Neue"/>
                <a:ea typeface="Helvetica Neue"/>
                <a:cs typeface="Helvetica Neue"/>
                <a:sym typeface="Helvetica Neue"/>
              </a:rPr>
              <a:t>000,000 SF</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Owner: </a:t>
            </a:r>
            <a:r>
              <a:rPr lang="en-US" sz="4200" b="0" i="0" u="none" strike="noStrike" cap="none">
                <a:solidFill>
                  <a:srgbClr val="000000"/>
                </a:solidFill>
                <a:latin typeface="Helvetica Neue"/>
                <a:ea typeface="Helvetica Neue"/>
                <a:cs typeface="Helvetica Neue"/>
                <a:sym typeface="Helvetica Neue"/>
              </a:rPr>
              <a:t>Owner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Operator: </a:t>
            </a:r>
            <a:r>
              <a:rPr lang="en-US" sz="4200" b="0" i="0" u="none" strike="noStrike" cap="none">
                <a:solidFill>
                  <a:srgbClr val="000000"/>
                </a:solidFill>
                <a:latin typeface="Helvetica Neue"/>
                <a:ea typeface="Helvetica Neue"/>
                <a:cs typeface="Helvetica Neue"/>
                <a:sym typeface="Helvetica Neue"/>
              </a:rPr>
              <a:t>Operator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Architect: </a:t>
            </a:r>
            <a:r>
              <a:rPr lang="en-US" sz="4200" b="0" i="0" u="none" strike="noStrike" cap="none">
                <a:solidFill>
                  <a:srgbClr val="000000"/>
                </a:solidFill>
                <a:latin typeface="Helvetica Neue"/>
                <a:ea typeface="Helvetica Neue"/>
                <a:cs typeface="Helvetica Neue"/>
                <a:sym typeface="Helvetica Neue"/>
              </a:rPr>
              <a:t>Architect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Interior Design Firm: </a:t>
            </a:r>
            <a:r>
              <a:rPr lang="en-US" sz="4200" b="0" i="0" u="none" strike="noStrike" cap="none">
                <a:solidFill>
                  <a:srgbClr val="000000"/>
                </a:solidFill>
                <a:latin typeface="Helvetica Neue"/>
                <a:ea typeface="Helvetica Neue"/>
                <a:cs typeface="Helvetica Neue"/>
                <a:sym typeface="Helvetica Neue"/>
              </a:rPr>
              <a:t>Interior Design Firm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Builder/Contractor: </a:t>
            </a:r>
            <a:r>
              <a:rPr lang="en-US" sz="4200" b="0" i="0" u="none" strike="noStrike" cap="none">
                <a:solidFill>
                  <a:srgbClr val="000000"/>
                </a:solidFill>
                <a:latin typeface="Helvetica Neue"/>
                <a:ea typeface="Helvetica Neue"/>
                <a:cs typeface="Helvetica Neue"/>
                <a:sym typeface="Helvetica Neue"/>
              </a:rPr>
              <a:t>Builder/Contractor Name</a:t>
            </a:r>
            <a:endParaRPr/>
          </a:p>
        </p:txBody>
      </p:sp>
      <p:pic>
        <p:nvPicPr>
          <p:cNvPr id="59" name="Google Shape;59;p2" title="2025-powerpointINFO.png"/>
          <p:cNvPicPr preferRelativeResize="0"/>
          <p:nvPr/>
        </p:nvPicPr>
        <p:blipFill>
          <a:blip r:embed="rId4">
            <a:alphaModFix/>
          </a:blip>
          <a:stretch>
            <a:fillRect/>
          </a:stretch>
        </p:blipFill>
        <p:spPr>
          <a:xfrm rot="-5400000">
            <a:off x="245749" y="3067323"/>
            <a:ext cx="5001702" cy="1416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10" name="Google Shape;210;p20"/>
          <p:cNvSpPr txBox="1"/>
          <p:nvPr/>
        </p:nvSpPr>
        <p:spPr>
          <a:xfrm>
            <a:off x="2608941" y="4874732"/>
            <a:ext cx="20312737" cy="69196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a:solidFill>
                  <a:srgbClr val="133D55"/>
                </a:solidFill>
                <a:latin typeface="Helvetica Neue"/>
                <a:ea typeface="Helvetica Neue"/>
                <a:cs typeface="Helvetica Neue"/>
                <a:sym typeface="Helvetica Neue"/>
              </a:rPr>
              <a:t>ADDITIONAL AMENITIES IMAGES</a:t>
            </a:r>
            <a:endParaRPr/>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a:solidFill>
                  <a:srgbClr val="133D55"/>
                </a:solidFill>
                <a:latin typeface="Helvetica Neue"/>
                <a:ea typeface="Helvetica Neue"/>
                <a:cs typeface="Helvetica Neue"/>
                <a:sym typeface="Helvetica Neue"/>
              </a:rPr>
              <a:t>The Images on the following slides will appear in the additional amenities image gallery online.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Choose any of the following 4 layout options and replace the placeholder image with your image. Add more images by duplicating any of the following 4 slides and replacing the placeholder image(s). Delete any unwanted layout slide.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Only up to 8 pictures can be chosen per category.</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1" u="none" strike="noStrike" cap="none">
                <a:solidFill>
                  <a:srgbClr val="133D55"/>
                </a:solidFill>
                <a:latin typeface="Helvetica Neue"/>
                <a:ea typeface="Helvetica Neue"/>
                <a:cs typeface="Helvetica Neue"/>
                <a:sym typeface="Helvetica Neue"/>
              </a:rPr>
              <a:t>[Optional: You can use this area for 15-20 word description.]</a:t>
            </a:r>
            <a:endParaRPr/>
          </a:p>
        </p:txBody>
      </p:sp>
      <p:cxnSp>
        <p:nvCxnSpPr>
          <p:cNvPr id="211" name="Google Shape;211;p20"/>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212" name="Google Shape;212;p20"/>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213" name="Google Shape;213;p20"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2" name="Google Shape;85;p5">
            <a:extLst>
              <a:ext uri="{FF2B5EF4-FFF2-40B4-BE49-F238E27FC236}">
                <a16:creationId xmlns:a16="http://schemas.microsoft.com/office/drawing/2014/main" id="{1719BEB9-31C1-89F2-6869-BB7B77F5C943}"/>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2024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 name="Google Shape;86;p5" title="doNotcrop.png">
            <a:extLst>
              <a:ext uri="{FF2B5EF4-FFF2-40B4-BE49-F238E27FC236}">
                <a16:creationId xmlns:a16="http://schemas.microsoft.com/office/drawing/2014/main" id="{35BCD3A9-7938-B28C-CF0E-5A39B6E3E34D}"/>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1" descr="billiard table in center of brown painted room"/>
          <p:cNvPicPr preferRelativeResize="0"/>
          <p:nvPr/>
        </p:nvPicPr>
        <p:blipFill rotWithShape="1">
          <a:blip r:embed="rId3">
            <a:alphaModFix/>
          </a:blip>
          <a:srcRect l="50264" t="3807" b="11872"/>
          <a:stretch/>
        </p:blipFill>
        <p:spPr>
          <a:xfrm>
            <a:off x="-38596" y="-52040"/>
            <a:ext cx="12230595" cy="13768040"/>
          </a:xfrm>
          <a:prstGeom prst="rect">
            <a:avLst/>
          </a:prstGeom>
          <a:noFill/>
          <a:ln>
            <a:noFill/>
          </a:ln>
        </p:spPr>
      </p:pic>
      <p:sp>
        <p:nvSpPr>
          <p:cNvPr id="221" name="Google Shape;221;p21"/>
          <p:cNvSpPr txBox="1">
            <a:spLocks noGrp="1"/>
          </p:cNvSpPr>
          <p:nvPr>
            <p:ph type="body" idx="1"/>
          </p:nvPr>
        </p:nvSpPr>
        <p:spPr>
          <a:xfrm>
            <a:off x="12949279" y="2738448"/>
            <a:ext cx="11011265" cy="8628659"/>
          </a:xfrm>
          <a:prstGeom prst="rect">
            <a:avLst/>
          </a:prstGeom>
          <a:noFill/>
          <a:ln>
            <a:noFill/>
          </a:ln>
        </p:spPr>
        <p:txBody>
          <a:bodyPr spcFirstLastPara="1" wrap="square" lIns="50800" tIns="50800" rIns="50800" bIns="50800" anchor="t" anchorCtr="0">
            <a:noAutofit/>
          </a:bodyPr>
          <a:lstStyle/>
          <a:p>
            <a:pPr marL="0" lvl="0" indent="0" algn="l" rtl="0">
              <a:lnSpc>
                <a:spcPct val="150000"/>
              </a:lnSpc>
              <a:spcBef>
                <a:spcPts val="0"/>
              </a:spcBef>
              <a:spcAft>
                <a:spcPts val="0"/>
              </a:spcAft>
              <a:buClr>
                <a:srgbClr val="000000"/>
              </a:buClr>
              <a:buSzPts val="3200"/>
              <a:buFont typeface="Arial"/>
              <a:buNone/>
            </a:pPr>
            <a:r>
              <a:rPr lang="en-US" sz="3200">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Vitae dolor cum viverra dui hymenaeos viverra Imperdiet eget, fames dui dapibus imperdiet aliquet. Purus scelerisque turpis imperdiet lobortis, per massa praesent.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Bulleted List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Describe Image</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Short and sweet</a:t>
            </a:r>
            <a:endParaRPr/>
          </a:p>
        </p:txBody>
      </p:sp>
      <p:sp>
        <p:nvSpPr>
          <p:cNvPr id="222" name="Google Shape;222;p21"/>
          <p:cNvSpPr txBox="1">
            <a:spLocks noGrp="1"/>
          </p:cNvSpPr>
          <p:nvPr>
            <p:ph type="title"/>
          </p:nvPr>
        </p:nvSpPr>
        <p:spPr>
          <a:xfrm>
            <a:off x="12949279" y="1164773"/>
            <a:ext cx="10223501" cy="1235539"/>
          </a:xfrm>
          <a:prstGeom prst="rect">
            <a:avLst/>
          </a:prstGeom>
          <a:noFill/>
          <a:ln>
            <a:noFill/>
          </a:ln>
        </p:spPr>
        <p:txBody>
          <a:bodyPr spcFirstLastPara="1" wrap="square" lIns="50800" tIns="50800" rIns="50800" bIns="50800" anchor="t" anchorCtr="0">
            <a:normAutofit/>
          </a:bodyPr>
          <a:lstStyle/>
          <a:p>
            <a:pPr marL="0" lvl="0" indent="0" algn="l" rtl="0">
              <a:lnSpc>
                <a:spcPct val="100000"/>
              </a:lnSpc>
              <a:spcBef>
                <a:spcPts val="0"/>
              </a:spcBef>
              <a:spcAft>
                <a:spcPts val="0"/>
              </a:spcAft>
              <a:buClr>
                <a:srgbClr val="133D55"/>
              </a:buClr>
              <a:buSzPts val="5000"/>
              <a:buFont typeface="Helvetica Neue"/>
              <a:buNone/>
            </a:pPr>
            <a:r>
              <a:rPr lang="en-US">
                <a:solidFill>
                  <a:srgbClr val="133D55"/>
                </a:solidFill>
              </a:rPr>
              <a:t>One Half Page Image</a:t>
            </a:r>
            <a:endParaRPr/>
          </a:p>
        </p:txBody>
      </p:sp>
      <p:sp>
        <p:nvSpPr>
          <p:cNvPr id="223" name="Google Shape;223;p21"/>
          <p:cNvSpPr txBox="1">
            <a:spLocks noGrp="1"/>
          </p:cNvSpPr>
          <p:nvPr>
            <p:ph type="sldNum" idx="12"/>
          </p:nvPr>
        </p:nvSpPr>
        <p:spPr>
          <a:xfrm>
            <a:off x="23548576" y="12831888"/>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sz="1400" b="0">
                <a:latin typeface="Helvetica Neue"/>
                <a:ea typeface="Helvetica Neue"/>
                <a:cs typeface="Helvetica Neue"/>
                <a:sym typeface="Helvetica Neue"/>
              </a:r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2"/>
          <p:cNvSpPr txBox="1">
            <a:spLocks noGrp="1"/>
          </p:cNvSpPr>
          <p:nvPr>
            <p:ph type="sldNum" idx="12"/>
          </p:nvPr>
        </p:nvSpPr>
        <p:spPr>
          <a:xfrm>
            <a:off x="23436696" y="12822373"/>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22</a:t>
            </a:fld>
            <a:endParaRPr/>
          </a:p>
        </p:txBody>
      </p:sp>
      <p:sp>
        <p:nvSpPr>
          <p:cNvPr id="229" name="Google Shape;229;p22"/>
          <p:cNvSpPr txBox="1"/>
          <p:nvPr/>
        </p:nvSpPr>
        <p:spPr>
          <a:xfrm>
            <a:off x="437015" y="10760440"/>
            <a:ext cx="23509972"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¾ Page Image</a:t>
            </a:r>
            <a:endParaRPr/>
          </a:p>
          <a:p>
            <a:pPr marL="0" marR="0" lvl="0" indent="0" algn="l" rtl="0">
              <a:lnSpc>
                <a:spcPct val="145000"/>
              </a:lnSpc>
              <a:spcBef>
                <a:spcPts val="14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pic>
        <p:nvPicPr>
          <p:cNvPr id="230" name="Google Shape;230;p22" descr="Bridge, Park, Garden, Japanese Garden, Path, Walkway"/>
          <p:cNvPicPr preferRelativeResize="0"/>
          <p:nvPr/>
        </p:nvPicPr>
        <p:blipFill rotWithShape="1">
          <a:blip r:embed="rId3">
            <a:alphaModFix/>
          </a:blip>
          <a:srcRect t="29126" b="8375"/>
          <a:stretch/>
        </p:blipFill>
        <p:spPr>
          <a:xfrm>
            <a:off x="0" y="-1"/>
            <a:ext cx="24384000" cy="103980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23" descr="Gym, Fitness, Equipment, Sport, Interior, Room"/>
          <p:cNvPicPr preferRelativeResize="0"/>
          <p:nvPr/>
        </p:nvPicPr>
        <p:blipFill rotWithShape="1">
          <a:blip r:embed="rId3">
            <a:alphaModFix/>
          </a:blip>
          <a:srcRect t="12475" b="3150"/>
          <a:stretch/>
        </p:blipFill>
        <p:spPr>
          <a:xfrm>
            <a:off x="0" y="0"/>
            <a:ext cx="24384000" cy="13716000"/>
          </a:xfrm>
          <a:prstGeom prst="rect">
            <a:avLst/>
          </a:prstGeom>
          <a:noFill/>
          <a:ln>
            <a:noFill/>
          </a:ln>
        </p:spPr>
      </p:pic>
      <p:sp>
        <p:nvSpPr>
          <p:cNvPr id="236" name="Google Shape;236;p23"/>
          <p:cNvSpPr txBox="1">
            <a:spLocks noGrp="1"/>
          </p:cNvSpPr>
          <p:nvPr>
            <p:ph type="sldNum" idx="12"/>
          </p:nvPr>
        </p:nvSpPr>
        <p:spPr>
          <a:xfrm>
            <a:off x="23548576" y="12823421"/>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23</a:t>
            </a:fld>
            <a:endParaRPr/>
          </a:p>
        </p:txBody>
      </p:sp>
      <p:sp>
        <p:nvSpPr>
          <p:cNvPr id="237" name="Google Shape;237;p23"/>
          <p:cNvSpPr/>
          <p:nvPr/>
        </p:nvSpPr>
        <p:spPr>
          <a:xfrm>
            <a:off x="876879" y="7045959"/>
            <a:ext cx="14261521" cy="5171441"/>
          </a:xfrm>
          <a:prstGeom prst="rect">
            <a:avLst/>
          </a:prstGeom>
          <a:solidFill>
            <a:srgbClr val="A5A5A5">
              <a:alpha val="85490"/>
            </a:srgbClr>
          </a:solidFill>
          <a:ln w="76200" cap="flat" cmpd="sng">
            <a:solidFill>
              <a:srgbClr val="D8D8D8"/>
            </a:solidFill>
            <a:prstDash val="solid"/>
            <a:miter lim="400000"/>
            <a:headEnd type="none" w="sm" len="sm"/>
            <a:tailEnd type="none" w="sm" len="sm"/>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38" name="Google Shape;238;p23"/>
          <p:cNvSpPr txBox="1">
            <a:spLocks noGrp="1"/>
          </p:cNvSpPr>
          <p:nvPr>
            <p:ph type="body" idx="1"/>
          </p:nvPr>
        </p:nvSpPr>
        <p:spPr>
          <a:xfrm>
            <a:off x="1656528" y="7542347"/>
            <a:ext cx="12869368" cy="4232777"/>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Clr>
                <a:srgbClr val="133D55"/>
              </a:buClr>
              <a:buSzPts val="4000"/>
              <a:buFont typeface="Arial"/>
              <a:buNone/>
            </a:pPr>
            <a:r>
              <a:rPr lang="en-US" sz="4000">
                <a:solidFill>
                  <a:srgbClr val="133D55"/>
                </a:solidFill>
                <a:latin typeface="Arial"/>
                <a:ea typeface="Arial"/>
                <a:cs typeface="Arial"/>
                <a:sym typeface="Arial"/>
              </a:rPr>
              <a:t>One Full Page Image</a:t>
            </a:r>
            <a:endParaRPr/>
          </a:p>
          <a:p>
            <a:pPr marL="0" lvl="0" indent="0" algn="l" rtl="0">
              <a:lnSpc>
                <a:spcPct val="145000"/>
              </a:lnSpc>
              <a:spcBef>
                <a:spcPts val="1400"/>
              </a:spcBef>
              <a:spcAft>
                <a:spcPts val="0"/>
              </a:spcAft>
              <a:buClr>
                <a:schemeClr val="lt1"/>
              </a:buClr>
              <a:buSzPts val="3200"/>
              <a:buFont typeface="Arial"/>
              <a:buNone/>
            </a:pPr>
            <a:r>
              <a:rPr lang="en-US" sz="3200">
                <a:solidFill>
                  <a:schemeClr val="lt1"/>
                </a:solidFill>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a:t>
            </a:r>
            <a:endParaRPr/>
          </a:p>
          <a:p>
            <a:pPr marL="0" lvl="0" indent="0" algn="l" rtl="0">
              <a:lnSpc>
                <a:spcPct val="100000"/>
              </a:lnSpc>
              <a:spcBef>
                <a:spcPts val="2800"/>
              </a:spcBef>
              <a:spcAft>
                <a:spcPts val="0"/>
              </a:spcAft>
              <a:buClr>
                <a:schemeClr val="lt1"/>
              </a:buClr>
              <a:buSzPts val="1800"/>
              <a:buFont typeface="Arial"/>
              <a:buNone/>
            </a:pPr>
            <a:r>
              <a:rPr lang="en-US" sz="1800">
                <a:solidFill>
                  <a:schemeClr val="lt1"/>
                </a:solidFill>
                <a:latin typeface="Arial"/>
                <a:ea typeface="Arial"/>
                <a:cs typeface="Arial"/>
                <a:sym typeface="Arial"/>
              </a:rPr>
              <a:t>Please keep text box separate from the image in the PowerPoint format you submit. We may use text and image elements separately in our online presentation. </a:t>
            </a:r>
            <a:endParaRPr/>
          </a:p>
          <a:p>
            <a:pPr marL="0" lvl="0" indent="0" algn="l" rtl="0">
              <a:lnSpc>
                <a:spcPct val="145000"/>
              </a:lnSpc>
              <a:spcBef>
                <a:spcPts val="2800"/>
              </a:spcBef>
              <a:spcAft>
                <a:spcPts val="0"/>
              </a:spcAft>
              <a:buClr>
                <a:srgbClr val="000000"/>
              </a:buClr>
              <a:buSzPts val="3200"/>
              <a:buFont typeface="Helvetica Neue"/>
              <a:buNone/>
            </a:pPr>
            <a:endParaRPr sz="320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4" descr="two lounge chairs near swimming pool"/>
          <p:cNvPicPr preferRelativeResize="0"/>
          <p:nvPr/>
        </p:nvPicPr>
        <p:blipFill rotWithShape="1">
          <a:blip r:embed="rId3">
            <a:alphaModFix/>
          </a:blip>
          <a:srcRect l="-6" t="22902" r="5"/>
          <a:stretch/>
        </p:blipFill>
        <p:spPr>
          <a:xfrm>
            <a:off x="-776" y="0"/>
            <a:ext cx="12017525" cy="10850034"/>
          </a:xfrm>
          <a:prstGeom prst="rect">
            <a:avLst/>
          </a:prstGeom>
          <a:noFill/>
          <a:ln>
            <a:noFill/>
          </a:ln>
        </p:spPr>
      </p:pic>
      <p:pic>
        <p:nvPicPr>
          <p:cNvPr id="244" name="Google Shape;244;p24" descr="Photography of Pool Near Fence"/>
          <p:cNvPicPr preferRelativeResize="0"/>
          <p:nvPr/>
        </p:nvPicPr>
        <p:blipFill rotWithShape="1">
          <a:blip r:embed="rId4">
            <a:alphaModFix/>
          </a:blip>
          <a:srcRect l="12222" r="14872" b="1266"/>
          <a:stretch/>
        </p:blipFill>
        <p:spPr>
          <a:xfrm>
            <a:off x="12388460" y="0"/>
            <a:ext cx="12017525" cy="10850033"/>
          </a:xfrm>
          <a:prstGeom prst="rect">
            <a:avLst/>
          </a:prstGeom>
          <a:noFill/>
          <a:ln>
            <a:noFill/>
          </a:ln>
        </p:spPr>
      </p:pic>
      <p:sp>
        <p:nvSpPr>
          <p:cNvPr id="245" name="Google Shape;245;p24"/>
          <p:cNvSpPr txBox="1">
            <a:spLocks noGrp="1"/>
          </p:cNvSpPr>
          <p:nvPr>
            <p:ph type="sldNum" idx="12"/>
          </p:nvPr>
        </p:nvSpPr>
        <p:spPr>
          <a:xfrm>
            <a:off x="23535876" y="12832887"/>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24</a:t>
            </a:fld>
            <a:endParaRPr/>
          </a:p>
        </p:txBody>
      </p:sp>
      <p:sp>
        <p:nvSpPr>
          <p:cNvPr id="246" name="Google Shape;246;p24"/>
          <p:cNvSpPr txBox="1"/>
          <p:nvPr/>
        </p:nvSpPr>
        <p:spPr>
          <a:xfrm>
            <a:off x="437015"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45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
        <p:nvSpPr>
          <p:cNvPr id="247" name="Google Shape;247;p24"/>
          <p:cNvSpPr txBox="1"/>
          <p:nvPr/>
        </p:nvSpPr>
        <p:spPr>
          <a:xfrm>
            <a:off x="12388460"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00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pic>
        <p:nvPicPr>
          <p:cNvPr id="248" name="Google Shape;248;p24" descr="white wooden book shelves with books"/>
          <p:cNvPicPr preferRelativeResize="0"/>
          <p:nvPr/>
        </p:nvPicPr>
        <p:blipFill rotWithShape="1">
          <a:blip r:embed="rId5">
            <a:alphaModFix/>
          </a:blip>
          <a:srcRect t="44303"/>
          <a:stretch/>
        </p:blipFill>
        <p:spPr>
          <a:xfrm>
            <a:off x="12388460" y="-2"/>
            <a:ext cx="12017525" cy="10850034"/>
          </a:xfrm>
          <a:prstGeom prst="rect">
            <a:avLst/>
          </a:prstGeom>
          <a:noFill/>
          <a:ln>
            <a:noFill/>
          </a:ln>
        </p:spPr>
      </p:pic>
      <p:pic>
        <p:nvPicPr>
          <p:cNvPr id="249" name="Google Shape;249;p24" descr="brown wooden bench on brown wooden floor"/>
          <p:cNvPicPr preferRelativeResize="0"/>
          <p:nvPr/>
        </p:nvPicPr>
        <p:blipFill rotWithShape="1">
          <a:blip r:embed="rId6">
            <a:alphaModFix/>
          </a:blip>
          <a:srcRect l="7314" r="18698"/>
          <a:stretch/>
        </p:blipFill>
        <p:spPr>
          <a:xfrm>
            <a:off x="12388460" y="0"/>
            <a:ext cx="12017525" cy="1085003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5"/>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55" name="Google Shape;255;p25"/>
          <p:cNvSpPr txBox="1"/>
          <p:nvPr/>
        </p:nvSpPr>
        <p:spPr>
          <a:xfrm>
            <a:off x="2608941" y="4682416"/>
            <a:ext cx="20312737" cy="70140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a:solidFill>
                  <a:srgbClr val="133D55"/>
                </a:solidFill>
                <a:latin typeface="Helvetica Neue"/>
                <a:ea typeface="Helvetica Neue"/>
                <a:cs typeface="Helvetica Neue"/>
                <a:sym typeface="Helvetica Neue"/>
              </a:rPr>
              <a:t>PERSONAL RESIDENCE IMAGES</a:t>
            </a:r>
            <a:endParaRPr/>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a:solidFill>
                  <a:srgbClr val="133D55"/>
                </a:solidFill>
                <a:latin typeface="Helvetica Neue"/>
                <a:ea typeface="Helvetica Neue"/>
                <a:cs typeface="Helvetica Neue"/>
                <a:sym typeface="Helvetica Neue"/>
              </a:rPr>
              <a:t>The Images on the following slides will appear in the personal residence image gallery online.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Choose any of the following 4 layout options and replace the placeholder image with your image. Add more images by duplicating any of the following 4 slides and replacing the placeholder image(s). Delete any unwanted layout slide.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Only up to 8 pictures can be chosen per category.</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1" u="none" strike="noStrike" cap="none">
                <a:solidFill>
                  <a:srgbClr val="133D55"/>
                </a:solidFill>
                <a:latin typeface="Helvetica Neue"/>
                <a:ea typeface="Helvetica Neue"/>
                <a:cs typeface="Helvetica Neue"/>
                <a:sym typeface="Helvetica Neue"/>
              </a:rPr>
              <a:t>[Optional: You can use this area for 15-20 word description.]</a:t>
            </a:r>
            <a:endParaRPr/>
          </a:p>
        </p:txBody>
      </p:sp>
      <p:cxnSp>
        <p:nvCxnSpPr>
          <p:cNvPr id="256" name="Google Shape;256;p25"/>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257" name="Google Shape;257;p25"/>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258" name="Google Shape;258;p25"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2" name="Google Shape;85;p5">
            <a:extLst>
              <a:ext uri="{FF2B5EF4-FFF2-40B4-BE49-F238E27FC236}">
                <a16:creationId xmlns:a16="http://schemas.microsoft.com/office/drawing/2014/main" id="{3E3476C5-50A1-3249-0D53-B7F351CDD711}"/>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2024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 name="Google Shape;86;p5" title="doNotcrop.png">
            <a:extLst>
              <a:ext uri="{FF2B5EF4-FFF2-40B4-BE49-F238E27FC236}">
                <a16:creationId xmlns:a16="http://schemas.microsoft.com/office/drawing/2014/main" id="{BDDD7C14-8590-406D-42EB-70EE12C0ED4A}"/>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6" descr="Bedroom Interior Setup"/>
          <p:cNvPicPr preferRelativeResize="0"/>
          <p:nvPr/>
        </p:nvPicPr>
        <p:blipFill rotWithShape="1">
          <a:blip r:embed="rId3">
            <a:alphaModFix/>
          </a:blip>
          <a:srcRect l="13393" r="27518"/>
          <a:stretch/>
        </p:blipFill>
        <p:spPr>
          <a:xfrm>
            <a:off x="0" y="-52041"/>
            <a:ext cx="12192000" cy="13768039"/>
          </a:xfrm>
          <a:prstGeom prst="rect">
            <a:avLst/>
          </a:prstGeom>
          <a:noFill/>
          <a:ln>
            <a:noFill/>
          </a:ln>
        </p:spPr>
      </p:pic>
      <p:sp>
        <p:nvSpPr>
          <p:cNvPr id="266" name="Google Shape;266;p26"/>
          <p:cNvSpPr txBox="1">
            <a:spLocks noGrp="1"/>
          </p:cNvSpPr>
          <p:nvPr>
            <p:ph type="body" idx="1"/>
          </p:nvPr>
        </p:nvSpPr>
        <p:spPr>
          <a:xfrm>
            <a:off x="12949279" y="2738448"/>
            <a:ext cx="11011265" cy="8628659"/>
          </a:xfrm>
          <a:prstGeom prst="rect">
            <a:avLst/>
          </a:prstGeom>
          <a:noFill/>
          <a:ln>
            <a:noFill/>
          </a:ln>
        </p:spPr>
        <p:txBody>
          <a:bodyPr spcFirstLastPara="1" wrap="square" lIns="50800" tIns="50800" rIns="50800" bIns="50800" anchor="t" anchorCtr="0">
            <a:noAutofit/>
          </a:bodyPr>
          <a:lstStyle/>
          <a:p>
            <a:pPr marL="0" lvl="0" indent="0" algn="l" rtl="0">
              <a:lnSpc>
                <a:spcPct val="150000"/>
              </a:lnSpc>
              <a:spcBef>
                <a:spcPts val="0"/>
              </a:spcBef>
              <a:spcAft>
                <a:spcPts val="0"/>
              </a:spcAft>
              <a:buClr>
                <a:srgbClr val="000000"/>
              </a:buClr>
              <a:buSzPts val="3200"/>
              <a:buFont typeface="Arial"/>
              <a:buNone/>
            </a:pPr>
            <a:r>
              <a:rPr lang="en-US" sz="3200">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Vitae dolor cum viverra dui hymenaeos viverra Imperdiet eget, fames dui dapibus imperdiet aliquet. Purus scelerisque turpis imperdiet lobortis, per massa praesent.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Bulleted List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Describe Image</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Short and sweet</a:t>
            </a:r>
            <a:endParaRPr/>
          </a:p>
        </p:txBody>
      </p:sp>
      <p:sp>
        <p:nvSpPr>
          <p:cNvPr id="267" name="Google Shape;267;p26"/>
          <p:cNvSpPr txBox="1">
            <a:spLocks noGrp="1"/>
          </p:cNvSpPr>
          <p:nvPr>
            <p:ph type="title"/>
          </p:nvPr>
        </p:nvSpPr>
        <p:spPr>
          <a:xfrm>
            <a:off x="12949279" y="1164773"/>
            <a:ext cx="10223501" cy="1235539"/>
          </a:xfrm>
          <a:prstGeom prst="rect">
            <a:avLst/>
          </a:prstGeom>
          <a:noFill/>
          <a:ln>
            <a:noFill/>
          </a:ln>
        </p:spPr>
        <p:txBody>
          <a:bodyPr spcFirstLastPara="1" wrap="square" lIns="50800" tIns="50800" rIns="50800" bIns="50800" anchor="t" anchorCtr="0">
            <a:normAutofit/>
          </a:bodyPr>
          <a:lstStyle/>
          <a:p>
            <a:pPr marL="0" lvl="0" indent="0" algn="l" rtl="0">
              <a:lnSpc>
                <a:spcPct val="100000"/>
              </a:lnSpc>
              <a:spcBef>
                <a:spcPts val="0"/>
              </a:spcBef>
              <a:spcAft>
                <a:spcPts val="0"/>
              </a:spcAft>
              <a:buClr>
                <a:srgbClr val="133D55"/>
              </a:buClr>
              <a:buSzPts val="5000"/>
              <a:buFont typeface="Helvetica Neue"/>
              <a:buNone/>
            </a:pPr>
            <a:r>
              <a:rPr lang="en-US">
                <a:solidFill>
                  <a:srgbClr val="133D55"/>
                </a:solidFill>
              </a:rPr>
              <a:t>One Half Page Image</a:t>
            </a:r>
            <a:endParaRPr/>
          </a:p>
        </p:txBody>
      </p:sp>
      <p:sp>
        <p:nvSpPr>
          <p:cNvPr id="268" name="Google Shape;268;p26"/>
          <p:cNvSpPr txBox="1">
            <a:spLocks noGrp="1"/>
          </p:cNvSpPr>
          <p:nvPr>
            <p:ph type="sldNum" idx="12"/>
          </p:nvPr>
        </p:nvSpPr>
        <p:spPr>
          <a:xfrm>
            <a:off x="23548576" y="12831888"/>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sz="1400" b="0">
                <a:latin typeface="Helvetica Neue"/>
                <a:ea typeface="Helvetica Neue"/>
                <a:cs typeface="Helvetica Neue"/>
                <a:sym typeface="Helvetica Neue"/>
              </a:r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7" descr="white mattress beside sectional sofa"/>
          <p:cNvPicPr preferRelativeResize="0"/>
          <p:nvPr/>
        </p:nvPicPr>
        <p:blipFill rotWithShape="1">
          <a:blip r:embed="rId3">
            <a:alphaModFix/>
          </a:blip>
          <a:srcRect t="26233" b="9702"/>
          <a:stretch/>
        </p:blipFill>
        <p:spPr>
          <a:xfrm>
            <a:off x="-1" y="-2"/>
            <a:ext cx="24333735" cy="10398035"/>
          </a:xfrm>
          <a:prstGeom prst="rect">
            <a:avLst/>
          </a:prstGeom>
          <a:noFill/>
          <a:ln>
            <a:noFill/>
          </a:ln>
        </p:spPr>
      </p:pic>
      <p:sp>
        <p:nvSpPr>
          <p:cNvPr id="274" name="Google Shape;274;p27"/>
          <p:cNvSpPr txBox="1">
            <a:spLocks noGrp="1"/>
          </p:cNvSpPr>
          <p:nvPr>
            <p:ph type="sldNum" idx="12"/>
          </p:nvPr>
        </p:nvSpPr>
        <p:spPr>
          <a:xfrm>
            <a:off x="23436696" y="12822373"/>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27</a:t>
            </a:fld>
            <a:endParaRPr/>
          </a:p>
        </p:txBody>
      </p:sp>
      <p:sp>
        <p:nvSpPr>
          <p:cNvPr id="275" name="Google Shape;275;p27"/>
          <p:cNvSpPr txBox="1"/>
          <p:nvPr/>
        </p:nvSpPr>
        <p:spPr>
          <a:xfrm>
            <a:off x="437015" y="10760440"/>
            <a:ext cx="23509972"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¾ Page Image</a:t>
            </a:r>
            <a:endParaRPr/>
          </a:p>
          <a:p>
            <a:pPr marL="0" marR="0" lvl="0" indent="0" algn="l" rtl="0">
              <a:lnSpc>
                <a:spcPct val="145000"/>
              </a:lnSpc>
              <a:spcBef>
                <a:spcPts val="14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8" descr="white bed linen on bed"/>
          <p:cNvPicPr preferRelativeResize="0"/>
          <p:nvPr/>
        </p:nvPicPr>
        <p:blipFill rotWithShape="1">
          <a:blip r:embed="rId3">
            <a:alphaModFix/>
          </a:blip>
          <a:srcRect t="15667"/>
          <a:stretch/>
        </p:blipFill>
        <p:spPr>
          <a:xfrm>
            <a:off x="0" y="0"/>
            <a:ext cx="24384000" cy="13716000"/>
          </a:xfrm>
          <a:prstGeom prst="rect">
            <a:avLst/>
          </a:prstGeom>
          <a:noFill/>
          <a:ln>
            <a:noFill/>
          </a:ln>
        </p:spPr>
      </p:pic>
      <p:sp>
        <p:nvSpPr>
          <p:cNvPr id="281" name="Google Shape;281;p28"/>
          <p:cNvSpPr txBox="1">
            <a:spLocks noGrp="1"/>
          </p:cNvSpPr>
          <p:nvPr>
            <p:ph type="sldNum" idx="12"/>
          </p:nvPr>
        </p:nvSpPr>
        <p:spPr>
          <a:xfrm>
            <a:off x="23548576" y="12823421"/>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28</a:t>
            </a:fld>
            <a:endParaRPr/>
          </a:p>
        </p:txBody>
      </p:sp>
      <p:sp>
        <p:nvSpPr>
          <p:cNvPr id="282" name="Google Shape;282;p28"/>
          <p:cNvSpPr/>
          <p:nvPr/>
        </p:nvSpPr>
        <p:spPr>
          <a:xfrm>
            <a:off x="876879" y="7045959"/>
            <a:ext cx="14261521" cy="5171441"/>
          </a:xfrm>
          <a:prstGeom prst="rect">
            <a:avLst/>
          </a:prstGeom>
          <a:solidFill>
            <a:srgbClr val="A5A5A5">
              <a:alpha val="85490"/>
            </a:srgbClr>
          </a:solidFill>
          <a:ln w="76200" cap="flat" cmpd="sng">
            <a:solidFill>
              <a:srgbClr val="D8D8D8"/>
            </a:solidFill>
            <a:prstDash val="solid"/>
            <a:miter lim="400000"/>
            <a:headEnd type="none" w="sm" len="sm"/>
            <a:tailEnd type="none" w="sm" len="sm"/>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83" name="Google Shape;283;p28"/>
          <p:cNvSpPr txBox="1">
            <a:spLocks noGrp="1"/>
          </p:cNvSpPr>
          <p:nvPr>
            <p:ph type="body" idx="1"/>
          </p:nvPr>
        </p:nvSpPr>
        <p:spPr>
          <a:xfrm>
            <a:off x="1656528" y="7542347"/>
            <a:ext cx="12869368" cy="4232777"/>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Clr>
                <a:srgbClr val="133D55"/>
              </a:buClr>
              <a:buSzPts val="4000"/>
              <a:buFont typeface="Arial"/>
              <a:buNone/>
            </a:pPr>
            <a:r>
              <a:rPr lang="en-US" sz="4000">
                <a:solidFill>
                  <a:srgbClr val="133D55"/>
                </a:solidFill>
                <a:latin typeface="Arial"/>
                <a:ea typeface="Arial"/>
                <a:cs typeface="Arial"/>
                <a:sym typeface="Arial"/>
              </a:rPr>
              <a:t>One Full Page Image</a:t>
            </a:r>
            <a:endParaRPr/>
          </a:p>
          <a:p>
            <a:pPr marL="0" lvl="0" indent="0" algn="l" rtl="0">
              <a:lnSpc>
                <a:spcPct val="145000"/>
              </a:lnSpc>
              <a:spcBef>
                <a:spcPts val="1400"/>
              </a:spcBef>
              <a:spcAft>
                <a:spcPts val="0"/>
              </a:spcAft>
              <a:buClr>
                <a:schemeClr val="lt1"/>
              </a:buClr>
              <a:buSzPts val="3200"/>
              <a:buFont typeface="Arial"/>
              <a:buNone/>
            </a:pPr>
            <a:r>
              <a:rPr lang="en-US" sz="3200">
                <a:solidFill>
                  <a:schemeClr val="lt1"/>
                </a:solidFill>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a:t>
            </a:r>
            <a:endParaRPr/>
          </a:p>
          <a:p>
            <a:pPr marL="0" lvl="0" indent="0" algn="l" rtl="0">
              <a:lnSpc>
                <a:spcPct val="100000"/>
              </a:lnSpc>
              <a:spcBef>
                <a:spcPts val="2800"/>
              </a:spcBef>
              <a:spcAft>
                <a:spcPts val="0"/>
              </a:spcAft>
              <a:buClr>
                <a:schemeClr val="lt1"/>
              </a:buClr>
              <a:buSzPts val="1800"/>
              <a:buFont typeface="Arial"/>
              <a:buNone/>
            </a:pPr>
            <a:r>
              <a:rPr lang="en-US" sz="1800">
                <a:solidFill>
                  <a:schemeClr val="lt1"/>
                </a:solidFill>
                <a:latin typeface="Arial"/>
                <a:ea typeface="Arial"/>
                <a:cs typeface="Arial"/>
                <a:sym typeface="Arial"/>
              </a:rPr>
              <a:t>Please keep text box separate from the image in the PowerPoint format you submit. We may use text and image elements separately in our online presentation. </a:t>
            </a:r>
            <a:endParaRPr/>
          </a:p>
          <a:p>
            <a:pPr marL="0" lvl="0" indent="0" algn="l" rtl="0">
              <a:lnSpc>
                <a:spcPct val="145000"/>
              </a:lnSpc>
              <a:spcBef>
                <a:spcPts val="2800"/>
              </a:spcBef>
              <a:spcAft>
                <a:spcPts val="0"/>
              </a:spcAft>
              <a:buClr>
                <a:srgbClr val="000000"/>
              </a:buClr>
              <a:buSzPts val="3200"/>
              <a:buFont typeface="Helvetica Neue"/>
              <a:buNone/>
            </a:pPr>
            <a:endParaRPr sz="3200">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29" descr="white bed pillow on bed"/>
          <p:cNvPicPr preferRelativeResize="0"/>
          <p:nvPr/>
        </p:nvPicPr>
        <p:blipFill rotWithShape="1">
          <a:blip r:embed="rId3">
            <a:alphaModFix/>
          </a:blip>
          <a:srcRect l="13066" r="13061"/>
          <a:stretch/>
        </p:blipFill>
        <p:spPr>
          <a:xfrm>
            <a:off x="0" y="-3"/>
            <a:ext cx="12016750" cy="10850032"/>
          </a:xfrm>
          <a:prstGeom prst="rect">
            <a:avLst/>
          </a:prstGeom>
          <a:noFill/>
          <a:ln>
            <a:noFill/>
          </a:ln>
        </p:spPr>
      </p:pic>
      <p:pic>
        <p:nvPicPr>
          <p:cNvPr id="289" name="Google Shape;289;p29" descr="Photography of Pool Near Fence"/>
          <p:cNvPicPr preferRelativeResize="0"/>
          <p:nvPr/>
        </p:nvPicPr>
        <p:blipFill rotWithShape="1">
          <a:blip r:embed="rId4">
            <a:alphaModFix/>
          </a:blip>
          <a:srcRect l="12222" r="14872" b="1266"/>
          <a:stretch/>
        </p:blipFill>
        <p:spPr>
          <a:xfrm>
            <a:off x="12388460" y="0"/>
            <a:ext cx="12017525" cy="10850033"/>
          </a:xfrm>
          <a:prstGeom prst="rect">
            <a:avLst/>
          </a:prstGeom>
          <a:noFill/>
          <a:ln>
            <a:noFill/>
          </a:ln>
        </p:spPr>
      </p:pic>
      <p:sp>
        <p:nvSpPr>
          <p:cNvPr id="290" name="Google Shape;290;p29"/>
          <p:cNvSpPr txBox="1">
            <a:spLocks noGrp="1"/>
          </p:cNvSpPr>
          <p:nvPr>
            <p:ph type="sldNum" idx="12"/>
          </p:nvPr>
        </p:nvSpPr>
        <p:spPr>
          <a:xfrm>
            <a:off x="23535876" y="12832887"/>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29</a:t>
            </a:fld>
            <a:endParaRPr/>
          </a:p>
        </p:txBody>
      </p:sp>
      <p:sp>
        <p:nvSpPr>
          <p:cNvPr id="291" name="Google Shape;291;p29"/>
          <p:cNvSpPr txBox="1"/>
          <p:nvPr/>
        </p:nvSpPr>
        <p:spPr>
          <a:xfrm>
            <a:off x="437015"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45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
        <p:nvSpPr>
          <p:cNvPr id="292" name="Google Shape;292;p29"/>
          <p:cNvSpPr txBox="1"/>
          <p:nvPr/>
        </p:nvSpPr>
        <p:spPr>
          <a:xfrm>
            <a:off x="12388460"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00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pic>
        <p:nvPicPr>
          <p:cNvPr id="293" name="Google Shape;293;p29" descr="white wooden book shelves with books"/>
          <p:cNvPicPr preferRelativeResize="0"/>
          <p:nvPr/>
        </p:nvPicPr>
        <p:blipFill rotWithShape="1">
          <a:blip r:embed="rId5">
            <a:alphaModFix/>
          </a:blip>
          <a:srcRect t="44303"/>
          <a:stretch/>
        </p:blipFill>
        <p:spPr>
          <a:xfrm>
            <a:off x="12388460" y="-2"/>
            <a:ext cx="12017525" cy="10850034"/>
          </a:xfrm>
          <a:prstGeom prst="rect">
            <a:avLst/>
          </a:prstGeom>
          <a:noFill/>
          <a:ln>
            <a:noFill/>
          </a:ln>
        </p:spPr>
      </p:pic>
      <p:pic>
        <p:nvPicPr>
          <p:cNvPr id="294" name="Google Shape;294;p29" descr="white bed near glass sliding door"/>
          <p:cNvPicPr preferRelativeResize="0"/>
          <p:nvPr/>
        </p:nvPicPr>
        <p:blipFill rotWithShape="1">
          <a:blip r:embed="rId6">
            <a:alphaModFix/>
          </a:blip>
          <a:srcRect l="26258"/>
          <a:stretch/>
        </p:blipFill>
        <p:spPr>
          <a:xfrm>
            <a:off x="12388460" y="-1"/>
            <a:ext cx="11995540" cy="108500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3" title="2025-powerpointBG01.png"/>
          <p:cNvPicPr preferRelativeResize="0"/>
          <p:nvPr/>
        </p:nvPicPr>
        <p:blipFill>
          <a:blip r:embed="rId3">
            <a:alphaModFix/>
          </a:blip>
          <a:stretch>
            <a:fillRect/>
          </a:stretch>
        </p:blipFill>
        <p:spPr>
          <a:xfrm>
            <a:off x="0" y="-152400"/>
            <a:ext cx="24536402" cy="13980951"/>
          </a:xfrm>
          <a:prstGeom prst="rect">
            <a:avLst/>
          </a:prstGeom>
          <a:noFill/>
          <a:ln>
            <a:noFill/>
          </a:ln>
        </p:spPr>
      </p:pic>
      <p:sp>
        <p:nvSpPr>
          <p:cNvPr id="65" name="Google Shape;65;p3"/>
          <p:cNvSpPr txBox="1">
            <a:spLocks noGrp="1"/>
          </p:cNvSpPr>
          <p:nvPr>
            <p:ph type="sldNum" idx="4294967295"/>
          </p:nvPr>
        </p:nvSpPr>
        <p:spPr>
          <a:xfrm>
            <a:off x="23483620" y="12819188"/>
            <a:ext cx="34026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3</a:t>
            </a:fld>
            <a:endParaRPr/>
          </a:p>
        </p:txBody>
      </p:sp>
      <p:sp>
        <p:nvSpPr>
          <p:cNvPr id="66" name="Google Shape;66;p3"/>
          <p:cNvSpPr txBox="1">
            <a:spLocks noGrp="1"/>
          </p:cNvSpPr>
          <p:nvPr>
            <p:ph type="title" idx="4294967295"/>
          </p:nvPr>
        </p:nvSpPr>
        <p:spPr>
          <a:xfrm>
            <a:off x="-287383" y="979484"/>
            <a:ext cx="25054560" cy="2035175"/>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133D55"/>
              </a:buClr>
              <a:buSzPts val="7200"/>
              <a:buFont typeface="Helvetica Neue"/>
              <a:buNone/>
            </a:pPr>
            <a:r>
              <a:rPr lang="en-US">
                <a:solidFill>
                  <a:srgbClr val="133D55"/>
                </a:solidFill>
              </a:rPr>
              <a:t>Text for Consideration (500 words)</a:t>
            </a:r>
            <a:endParaRPr/>
          </a:p>
        </p:txBody>
      </p:sp>
      <p:sp>
        <p:nvSpPr>
          <p:cNvPr id="67" name="Google Shape;67;p3"/>
          <p:cNvSpPr txBox="1"/>
          <p:nvPr/>
        </p:nvSpPr>
        <p:spPr>
          <a:xfrm>
            <a:off x="2209206" y="3658800"/>
            <a:ext cx="20061382" cy="8227893"/>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2200"/>
              <a:buFont typeface="Helvetica Neue"/>
              <a:buNone/>
            </a:pPr>
            <a:r>
              <a:rPr lang="en-US" sz="2200" b="0" i="0" u="none" strike="noStrike" cap="none">
                <a:solidFill>
                  <a:srgbClr val="000000"/>
                </a:solidFill>
                <a:latin typeface="Helvetica Neue"/>
                <a:ea typeface="Helvetica Neue"/>
                <a:cs typeface="Helvetica Neue"/>
                <a:sym typeface="Helvetica Neue"/>
              </a:rPr>
              <a:t>Company and project story. Description of the company and design. Description of design inspiration. What makes this project stand out in this category.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a:t>
            </a:r>
            <a:endParaRPr/>
          </a:p>
          <a:p>
            <a:pPr marL="0" marR="0" lvl="0" indent="0" algn="l" rtl="0">
              <a:lnSpc>
                <a:spcPct val="100000"/>
              </a:lnSpc>
              <a:spcBef>
                <a:spcPts val="0"/>
              </a:spcBef>
              <a:spcAft>
                <a:spcPts val="0"/>
              </a:spcAft>
              <a:buClr>
                <a:srgbClr val="000000"/>
              </a:buClr>
              <a:buSzPts val="2200"/>
              <a:buFont typeface="Helvetica Neue"/>
              <a:buNone/>
            </a:pPr>
            <a:endParaRPr sz="2200" b="1" i="0" u="none" strike="noStrike" cap="none">
              <a:solidFill>
                <a:srgbClr val="000000"/>
              </a:solidFill>
              <a:latin typeface="Helvetica Neue"/>
              <a:ea typeface="Helvetica Neue"/>
              <a:cs typeface="Helvetica Neue"/>
              <a:sym typeface="Helvetica Neue"/>
            </a:endParaRPr>
          </a:p>
        </p:txBody>
      </p:sp>
      <p:cxnSp>
        <p:nvCxnSpPr>
          <p:cNvPr id="68" name="Google Shape;68;p3"/>
          <p:cNvCxnSpPr/>
          <p:nvPr/>
        </p:nvCxnSpPr>
        <p:spPr>
          <a:xfrm>
            <a:off x="2209206" y="12058858"/>
            <a:ext cx="20061382" cy="0"/>
          </a:xfrm>
          <a:prstGeom prst="straightConnector1">
            <a:avLst/>
          </a:prstGeom>
          <a:noFill/>
          <a:ln w="57150" cap="flat" cmpd="sng">
            <a:solidFill>
              <a:srgbClr val="00AEEF"/>
            </a:solidFill>
            <a:prstDash val="solid"/>
            <a:miter lim="400000"/>
            <a:headEnd type="none" w="sm" len="sm"/>
            <a:tailEnd type="none" w="sm" len="sm"/>
          </a:ln>
        </p:spPr>
      </p:cxnSp>
      <p:cxnSp>
        <p:nvCxnSpPr>
          <p:cNvPr id="69" name="Google Shape;69;p3"/>
          <p:cNvCxnSpPr/>
          <p:nvPr/>
        </p:nvCxnSpPr>
        <p:spPr>
          <a:xfrm>
            <a:off x="2209206" y="3182424"/>
            <a:ext cx="20061382" cy="0"/>
          </a:xfrm>
          <a:prstGeom prst="straightConnector1">
            <a:avLst/>
          </a:prstGeom>
          <a:noFill/>
          <a:ln w="57150" cap="flat" cmpd="sng">
            <a:solidFill>
              <a:srgbClr val="00AEEF"/>
            </a:solidFill>
            <a:prstDash val="solid"/>
            <a:miter lim="400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0"/>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00" name="Google Shape;300;p30"/>
          <p:cNvSpPr txBox="1"/>
          <p:nvPr/>
        </p:nvSpPr>
        <p:spPr>
          <a:xfrm>
            <a:off x="2608942" y="6197601"/>
            <a:ext cx="19387458" cy="56895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a:solidFill>
                  <a:srgbClr val="133D55"/>
                </a:solidFill>
                <a:latin typeface="Helvetica Neue"/>
                <a:ea typeface="Helvetica Neue"/>
                <a:cs typeface="Helvetica Neue"/>
                <a:sym typeface="Helvetica Neue"/>
              </a:rPr>
              <a:t>FLOOR PLAN IMAGES</a:t>
            </a:r>
            <a:endParaRPr/>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a:solidFill>
                  <a:srgbClr val="133D55"/>
                </a:solidFill>
                <a:latin typeface="Helvetica Neue"/>
                <a:ea typeface="Helvetica Neue"/>
                <a:cs typeface="Helvetica Neue"/>
                <a:sym typeface="Helvetica Neue"/>
              </a:rPr>
              <a:t>The Images on the following slides are for judging purposes only.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Choose any of the following layout options and replace the placeholder image with your image. Add more images by duplicating any of the following slides and replacing the placeholder image(s). Delete any unwanted layout slide.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Only up to 8 pictures can be chosen for this category.</a:t>
            </a:r>
            <a:endParaRPr/>
          </a:p>
        </p:txBody>
      </p:sp>
      <p:cxnSp>
        <p:nvCxnSpPr>
          <p:cNvPr id="301" name="Google Shape;301;p30"/>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302" name="Google Shape;302;p30"/>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303" name="Google Shape;303;p30"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304" name="Google Shape;304;p30"/>
          <p:cNvSpPr txBox="1"/>
          <p:nvPr/>
        </p:nvSpPr>
        <p:spPr>
          <a:xfrm>
            <a:off x="2485475" y="743825"/>
            <a:ext cx="15505500" cy="2904000"/>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a:latin typeface="Helvetica Neue"/>
                <a:ea typeface="Helvetica Neue"/>
                <a:cs typeface="Helvetica Neue"/>
                <a:sym typeface="Helvetica Neue"/>
              </a:rPr>
              <a:t>Please note your floor plan images are for the judges only and will not be displayed </a:t>
            </a:r>
            <a:br>
              <a:rPr lang="en-US" sz="2700" b="1">
                <a:latin typeface="Helvetica Neue"/>
                <a:ea typeface="Helvetica Neue"/>
                <a:cs typeface="Helvetica Neue"/>
                <a:sym typeface="Helvetica Neue"/>
              </a:rPr>
            </a:br>
            <a:r>
              <a:rPr lang="en-US" sz="2700" b="1">
                <a:latin typeface="Helvetica Neue"/>
                <a:ea typeface="Helvetica Neue"/>
                <a:cs typeface="Helvetica Neue"/>
                <a:sym typeface="Helvetica Neue"/>
              </a:rPr>
              <a:t>		in your online image gallery.</a:t>
            </a:r>
            <a:endParaRPr sz="2700"/>
          </a:p>
          <a:p>
            <a:pPr marL="0" marR="0" lvl="4" indent="914400" algn="l" rtl="0">
              <a:lnSpc>
                <a:spcPct val="100000"/>
              </a:lnSpc>
              <a:spcBef>
                <a:spcPts val="2400"/>
              </a:spcBef>
              <a:spcAft>
                <a:spcPts val="0"/>
              </a:spcAft>
              <a:buClr>
                <a:srgbClr val="000000"/>
              </a:buClr>
              <a:buSzPts val="2400"/>
              <a:buFont typeface="Helvetica Neue Light"/>
              <a:buNone/>
            </a:pPr>
            <a:r>
              <a:rPr lang="en-US" sz="2400" i="1">
                <a:latin typeface="Helvetica Neue Light"/>
                <a:ea typeface="Helvetica Neue Light"/>
                <a:cs typeface="Helvetica Neue Light"/>
                <a:sym typeface="Helvetica Neue Light"/>
              </a:rPr>
              <a:t>YOU SHOULD</a:t>
            </a:r>
            <a:r>
              <a:rPr lang="en-US" sz="2400" b="0" i="1" u="none" strike="noStrike" cap="none">
                <a:solidFill>
                  <a:srgbClr val="000000"/>
                </a:solidFill>
                <a:latin typeface="Helvetica Neue Light"/>
                <a:ea typeface="Helvetica Neue Light"/>
                <a:cs typeface="Helvetica Neue Light"/>
                <a:sym typeface="Helvetica Neue Light"/>
              </a:rPr>
              <a:t> DELET</a:t>
            </a:r>
            <a:r>
              <a:rPr lang="en-US" sz="2400" i="1">
                <a:latin typeface="Helvetica Neue Light"/>
                <a:ea typeface="Helvetica Neue Light"/>
                <a:cs typeface="Helvetica Neue Light"/>
                <a:sym typeface="Helvetica Neue Light"/>
              </a:rPr>
              <a:t>E THESE INSTRUCTIONS BEFORE YOU SUBMIT FINAL DOCUMENT.</a:t>
            </a:r>
            <a:endParaRPr sz="2400" i="1">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a:latin typeface="Helvetica Neue Light"/>
              <a:ea typeface="Helvetica Neue Light"/>
              <a:cs typeface="Helvetica Neue Light"/>
              <a:sym typeface="Helvetica Neue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31"/>
          <p:cNvPicPr preferRelativeResize="0"/>
          <p:nvPr/>
        </p:nvPicPr>
        <p:blipFill rotWithShape="1">
          <a:blip r:embed="rId3">
            <a:alphaModFix/>
          </a:blip>
          <a:srcRect t="10660" b="10659"/>
          <a:stretch/>
        </p:blipFill>
        <p:spPr>
          <a:xfrm>
            <a:off x="3668485" y="1027132"/>
            <a:ext cx="17047030" cy="9388795"/>
          </a:xfrm>
          <a:prstGeom prst="rect">
            <a:avLst/>
          </a:prstGeom>
          <a:noFill/>
          <a:ln>
            <a:noFill/>
          </a:ln>
        </p:spPr>
      </p:pic>
      <p:sp>
        <p:nvSpPr>
          <p:cNvPr id="310" name="Google Shape;310;p31"/>
          <p:cNvSpPr txBox="1"/>
          <p:nvPr/>
        </p:nvSpPr>
        <p:spPr>
          <a:xfrm>
            <a:off x="437015" y="10760440"/>
            <a:ext cx="23510100" cy="2424300"/>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¾ Page Image</a:t>
            </a:r>
            <a:endParaRPr/>
          </a:p>
          <a:p>
            <a:pPr marL="0" marR="0" lvl="0" indent="0" algn="l" rtl="0">
              <a:lnSpc>
                <a:spcPct val="145000"/>
              </a:lnSpc>
              <a:spcBef>
                <a:spcPts val="14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2"/>
          <p:cNvPicPr preferRelativeResize="0"/>
          <p:nvPr/>
        </p:nvPicPr>
        <p:blipFill rotWithShape="1">
          <a:blip r:embed="rId3">
            <a:alphaModFix/>
          </a:blip>
          <a:srcRect t="10660" b="10659"/>
          <a:stretch/>
        </p:blipFill>
        <p:spPr>
          <a:xfrm>
            <a:off x="1435374" y="933698"/>
            <a:ext cx="21513252" cy="11848604"/>
          </a:xfrm>
          <a:prstGeom prst="rect">
            <a:avLst/>
          </a:prstGeom>
          <a:noFill/>
          <a:ln>
            <a:noFill/>
          </a:ln>
        </p:spPr>
      </p:pic>
      <p:sp>
        <p:nvSpPr>
          <p:cNvPr id="316" name="Google Shape;316;p32"/>
          <p:cNvSpPr txBox="1"/>
          <p:nvPr/>
        </p:nvSpPr>
        <p:spPr>
          <a:xfrm>
            <a:off x="-10" y="11046190"/>
            <a:ext cx="23510100" cy="2424300"/>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a:solidFill>
                  <a:srgbClr val="133D55"/>
                </a:solidFill>
              </a:rPr>
              <a:t>Full page image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g33dfdbe49c3_0_31" title="2025-powerpointBack.png"/>
          <p:cNvPicPr preferRelativeResize="0"/>
          <p:nvPr/>
        </p:nvPicPr>
        <p:blipFill rotWithShape="1">
          <a:blip r:embed="rId3">
            <a:alphaModFix/>
          </a:blip>
          <a:srcRect b="10"/>
          <a:stretch/>
        </p:blipFill>
        <p:spPr>
          <a:xfrm>
            <a:off x="0" y="140950"/>
            <a:ext cx="24543949" cy="13805150"/>
          </a:xfrm>
          <a:prstGeom prst="rect">
            <a:avLst/>
          </a:prstGeom>
          <a:noFill/>
          <a:ln>
            <a:noFill/>
          </a:ln>
        </p:spPr>
      </p:pic>
      <p:sp>
        <p:nvSpPr>
          <p:cNvPr id="322" name="Google Shape;322;g33dfdbe49c3_0_31"/>
          <p:cNvSpPr txBox="1">
            <a:spLocks noGrp="1"/>
          </p:cNvSpPr>
          <p:nvPr>
            <p:ph type="ctrTitle" idx="4294967295"/>
          </p:nvPr>
        </p:nvSpPr>
        <p:spPr>
          <a:xfrm>
            <a:off x="6809839" y="873067"/>
            <a:ext cx="10230900" cy="3808200"/>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2000"/>
              </a:spcBef>
              <a:spcAft>
                <a:spcPts val="0"/>
              </a:spcAft>
              <a:buClr>
                <a:schemeClr val="lt1"/>
              </a:buClr>
              <a:buSzPts val="4200"/>
              <a:buFont typeface="Helvetica Neue"/>
              <a:buNone/>
            </a:pPr>
            <a:r>
              <a:rPr lang="en-US" sz="5400" b="1">
                <a:solidFill>
                  <a:schemeClr val="lt1"/>
                </a:solidFill>
              </a:rPr>
              <a:t>Before you submit . . .</a:t>
            </a:r>
            <a:endParaRPr sz="5400" b="1"/>
          </a:p>
        </p:txBody>
      </p:sp>
      <p:pic>
        <p:nvPicPr>
          <p:cNvPr id="323" name="Google Shape;323;g33dfdbe49c3_0_31"/>
          <p:cNvPicPr preferRelativeResize="0"/>
          <p:nvPr/>
        </p:nvPicPr>
        <p:blipFill rotWithShape="1">
          <a:blip r:embed="rId4">
            <a:alphaModFix/>
          </a:blip>
          <a:srcRect l="36688" r="14361" b="88429"/>
          <a:stretch/>
        </p:blipFill>
        <p:spPr>
          <a:xfrm>
            <a:off x="8063214" y="1543390"/>
            <a:ext cx="7850907" cy="599128"/>
          </a:xfrm>
          <a:prstGeom prst="rect">
            <a:avLst/>
          </a:prstGeom>
          <a:noFill/>
          <a:ln>
            <a:noFill/>
          </a:ln>
        </p:spPr>
      </p:pic>
      <p:sp>
        <p:nvSpPr>
          <p:cNvPr id="324" name="Google Shape;324;g33dfdbe49c3_0_31"/>
          <p:cNvSpPr txBox="1"/>
          <p:nvPr/>
        </p:nvSpPr>
        <p:spPr>
          <a:xfrm>
            <a:off x="6057900" y="4681275"/>
            <a:ext cx="11876700" cy="5074500"/>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a:latin typeface="Helvetica Neue"/>
                <a:ea typeface="Helvetica Neue"/>
                <a:cs typeface="Helvetica Neue"/>
                <a:sym typeface="Helvetica Neue"/>
              </a:rPr>
              <a:t>Make sure you have deleted all instruction boxes. </a:t>
            </a:r>
            <a:endParaRPr sz="2700"/>
          </a:p>
          <a:p>
            <a:pPr marL="914400" marR="0" lvl="0" indent="-406400" algn="l" rtl="0">
              <a:lnSpc>
                <a:spcPct val="100000"/>
              </a:lnSpc>
              <a:spcBef>
                <a:spcPts val="0"/>
              </a:spcBef>
              <a:spcAft>
                <a:spcPts val="0"/>
              </a:spcAft>
              <a:buSzPts val="2800"/>
              <a:buFont typeface="Helvetica Neue"/>
              <a:buChar char="+"/>
            </a:pPr>
            <a:r>
              <a:rPr lang="en-US" sz="2800">
                <a:latin typeface="Helvetica Neue"/>
                <a:ea typeface="Helvetica Neue"/>
                <a:cs typeface="Helvetica Neue"/>
                <a:sym typeface="Helvetica Neue"/>
              </a:rPr>
              <a:t>You should submit the PowerPoint document for entry. You may </a:t>
            </a:r>
            <a:endParaRPr sz="280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800">
                <a:latin typeface="Helvetica Neue"/>
                <a:ea typeface="Helvetica Neue"/>
                <a:cs typeface="Helvetica Neue"/>
                <a:sym typeface="Helvetica Neue"/>
              </a:rPr>
              <a:t>also send an exported PDF, but the PowerPoint is required. </a:t>
            </a:r>
            <a:endParaRPr sz="2800">
              <a:latin typeface="Helvetica Neue"/>
              <a:ea typeface="Helvetica Neue"/>
              <a:cs typeface="Helvetica Neue"/>
              <a:sym typeface="Helvetica Neue"/>
            </a:endParaRPr>
          </a:p>
          <a:p>
            <a:pPr marL="914400" marR="0" lvl="0" indent="-406400" algn="l" rtl="0">
              <a:lnSpc>
                <a:spcPct val="100000"/>
              </a:lnSpc>
              <a:spcBef>
                <a:spcPts val="0"/>
              </a:spcBef>
              <a:spcAft>
                <a:spcPts val="0"/>
              </a:spcAft>
              <a:buSzPts val="2800"/>
              <a:buFont typeface="Helvetica Neue"/>
              <a:buChar char="+"/>
            </a:pPr>
            <a:r>
              <a:rPr lang="en-US" sz="2800">
                <a:latin typeface="Helvetica Neue"/>
                <a:ea typeface="Helvetica Neue"/>
                <a:cs typeface="Helvetica Neue"/>
                <a:sym typeface="Helvetica Neue"/>
              </a:rPr>
              <a:t>If your images should be displayed full size, please</a:t>
            </a:r>
            <a:endParaRPr sz="280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800">
                <a:latin typeface="Helvetica Neue"/>
                <a:ea typeface="Helvetica Neue"/>
                <a:cs typeface="Helvetica Neue"/>
                <a:sym typeface="Helvetica Neue"/>
              </a:rPr>
              <a:t>make sure the </a:t>
            </a:r>
            <a:r>
              <a:rPr lang="en-US" sz="2800">
                <a:solidFill>
                  <a:schemeClr val="dk1"/>
                </a:solidFill>
                <a:latin typeface="Helvetica Neue"/>
                <a:ea typeface="Helvetica Neue"/>
                <a:cs typeface="Helvetica Neue"/>
                <a:sym typeface="Helvetica Neue"/>
              </a:rPr>
              <a:t>quality/</a:t>
            </a:r>
            <a:r>
              <a:rPr lang="en-US" sz="2800">
                <a:latin typeface="Helvetica Neue"/>
                <a:ea typeface="Helvetica Neue"/>
                <a:cs typeface="Helvetica Neue"/>
                <a:sym typeface="Helvetica Neue"/>
              </a:rPr>
              <a:t>resolution is 300dpi to display well with our</a:t>
            </a:r>
            <a:endParaRPr sz="280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800">
                <a:latin typeface="Helvetica Neue"/>
                <a:ea typeface="Helvetica Neue"/>
                <a:cs typeface="Helvetica Neue"/>
                <a:sym typeface="Helvetica Neue"/>
              </a:rPr>
              <a:t>online gallery format. </a:t>
            </a:r>
            <a:br>
              <a:rPr lang="en-US" sz="2800">
                <a:latin typeface="Helvetica Neue"/>
                <a:ea typeface="Helvetica Neue"/>
                <a:cs typeface="Helvetica Neue"/>
                <a:sym typeface="Helvetica Neue"/>
              </a:rPr>
            </a:br>
            <a:r>
              <a:rPr lang="en-US" sz="2800">
                <a:latin typeface="Helvetica Neue"/>
                <a:ea typeface="Helvetica Neue"/>
                <a:cs typeface="Helvetica Neue"/>
                <a:sym typeface="Helvetica Neue"/>
              </a:rPr>
              <a:t>		</a:t>
            </a:r>
            <a:r>
              <a:rPr lang="en-US" sz="2800" b="1">
                <a:latin typeface="Helvetica Neue"/>
                <a:ea typeface="Helvetica Neue"/>
                <a:cs typeface="Helvetica Neue"/>
                <a:sym typeface="Helvetica Neue"/>
              </a:rPr>
              <a:t>View an example of a </a:t>
            </a:r>
            <a:r>
              <a:rPr lang="en-US" sz="2800" b="1" u="sng">
                <a:solidFill>
                  <a:schemeClr val="hlink"/>
                </a:solidFill>
                <a:latin typeface="Helvetica Neue"/>
                <a:ea typeface="Helvetica Neue"/>
                <a:cs typeface="Helvetica Neue"/>
                <a:sym typeface="Helvetica Neue"/>
                <a:hlinkClick r:id="rId5"/>
              </a:rPr>
              <a:t>2024 winning nominee here</a:t>
            </a:r>
            <a:r>
              <a:rPr lang="en-US" sz="2800" b="1">
                <a:latin typeface="Helvetica Neue"/>
                <a:ea typeface="Helvetica Neue"/>
                <a:cs typeface="Helvetica Neue"/>
                <a:sym typeface="Helvetica Neue"/>
              </a:rPr>
              <a:t>. </a:t>
            </a:r>
            <a:endParaRPr sz="2800" b="1">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a:latin typeface="Helvetica Neue Light"/>
                <a:ea typeface="Helvetica Neue Light"/>
                <a:cs typeface="Helvetica Neue Light"/>
                <a:sym typeface="Helvetica Neue Light"/>
              </a:rPr>
              <a:t>WE RECOMMEND </a:t>
            </a:r>
            <a:r>
              <a:rPr lang="en-US" sz="2400" b="0" i="1" u="none" strike="noStrike" cap="none">
                <a:solidFill>
                  <a:srgbClr val="000000"/>
                </a:solidFill>
                <a:latin typeface="Helvetica Neue Light"/>
                <a:ea typeface="Helvetica Neue Light"/>
                <a:cs typeface="Helvetica Neue Light"/>
                <a:sym typeface="Helvetica Neue Light"/>
              </a:rPr>
              <a:t>DELET</a:t>
            </a:r>
            <a:r>
              <a:rPr lang="en-US" sz="2400" i="1">
                <a:latin typeface="Helvetica Neue Light"/>
                <a:ea typeface="Helvetica Neue Light"/>
                <a:cs typeface="Helvetica Neue Light"/>
                <a:sym typeface="Helvetica Neue Light"/>
              </a:rPr>
              <a:t>ING THIS ENTIRE PAGE BEFORE SUBMITTING.</a:t>
            </a:r>
            <a:endParaRPr sz="2400" i="1">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a:latin typeface="Helvetica Neue Light"/>
              <a:ea typeface="Helvetica Neue Light"/>
              <a:cs typeface="Helvetica Neue Light"/>
              <a:sym typeface="Helvetica Neue Light"/>
            </a:endParaRPr>
          </a:p>
        </p:txBody>
      </p:sp>
      <p:pic>
        <p:nvPicPr>
          <p:cNvPr id="325" name="Google Shape;325;g33dfdbe49c3_0_31"/>
          <p:cNvPicPr preferRelativeResize="0"/>
          <p:nvPr/>
        </p:nvPicPr>
        <p:blipFill rotWithShape="1">
          <a:blip r:embed="rId4">
            <a:alphaModFix/>
          </a:blip>
          <a:srcRect l="36688" r="14361" b="88429"/>
          <a:stretch/>
        </p:blipFill>
        <p:spPr>
          <a:xfrm>
            <a:off x="8063214" y="3448390"/>
            <a:ext cx="7850907" cy="5991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4"/>
          <p:cNvPicPr preferRelativeResize="0"/>
          <p:nvPr/>
        </p:nvPicPr>
        <p:blipFill rotWithShape="1">
          <a:blip r:embed="rId3">
            <a:alphaModFix/>
          </a:blip>
          <a:srcRect r="3193"/>
          <a:stretch/>
        </p:blipFill>
        <p:spPr>
          <a:xfrm>
            <a:off x="0" y="0"/>
            <a:ext cx="24384000" cy="13716000"/>
          </a:xfrm>
          <a:prstGeom prst="rect">
            <a:avLst/>
          </a:prstGeom>
          <a:noFill/>
          <a:ln>
            <a:noFill/>
          </a:ln>
        </p:spPr>
      </p:pic>
      <p:sp>
        <p:nvSpPr>
          <p:cNvPr id="75" name="Google Shape;75;p4"/>
          <p:cNvSpPr txBox="1"/>
          <p:nvPr/>
        </p:nvSpPr>
        <p:spPr>
          <a:xfrm>
            <a:off x="0" y="7772975"/>
            <a:ext cx="22123500" cy="4628100"/>
          </a:xfrm>
          <a:prstGeom prst="rect">
            <a:avLst/>
          </a:prstGeom>
          <a:solidFill>
            <a:srgbClr val="FFFFFF">
              <a:alpha val="83921"/>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6600" b="1" i="0" u="none" strike="noStrike" cap="none">
                <a:solidFill>
                  <a:srgbClr val="000000"/>
                </a:solidFill>
                <a:latin typeface="Helvetica Neue"/>
                <a:ea typeface="Helvetica Neue"/>
                <a:cs typeface="Helvetica Neue"/>
                <a:sym typeface="Helvetica Neue"/>
              </a:rPr>
              <a:t>This is an example of your best exterior image</a:t>
            </a:r>
            <a:endParaRPr/>
          </a:p>
          <a:p>
            <a:pPr marL="0" marR="0" lvl="4" indent="914400" algn="l" rtl="0">
              <a:lnSpc>
                <a:spcPct val="100000"/>
              </a:lnSpc>
              <a:spcBef>
                <a:spcPts val="0"/>
              </a:spcBef>
              <a:spcAft>
                <a:spcPts val="0"/>
              </a:spcAft>
              <a:buClr>
                <a:srgbClr val="000000"/>
              </a:buClr>
              <a:buSzPts val="4800"/>
              <a:buFont typeface="Helvetica Neue"/>
              <a:buNone/>
            </a:pPr>
            <a:r>
              <a:rPr lang="en-US" sz="4800" b="0" i="0" u="none" strike="noStrike" cap="none">
                <a:solidFill>
                  <a:srgbClr val="000000"/>
                </a:solidFill>
                <a:latin typeface="Helvetica Neue"/>
                <a:ea typeface="Helvetica Neue"/>
                <a:cs typeface="Helvetica Neue"/>
                <a:sym typeface="Helvetica Neue"/>
              </a:rPr>
              <a:t>This image (choose only 1) will appear on the cover of your gallery online.</a:t>
            </a:r>
            <a:endParaRPr sz="4800" b="0" i="0" u="none" strike="noStrike" cap="none">
              <a:solidFill>
                <a:srgbClr val="000000"/>
              </a:solidFill>
              <a:latin typeface="Helvetica Neue"/>
              <a:ea typeface="Helvetica Neue"/>
              <a:cs typeface="Helvetica Neue"/>
              <a:sym typeface="Helvetica Neue"/>
            </a:endParaRPr>
          </a:p>
          <a:p>
            <a:pPr marL="0" lvl="4" indent="914400" algn="l" rtl="0">
              <a:spcBef>
                <a:spcPts val="0"/>
              </a:spcBef>
              <a:spcAft>
                <a:spcPts val="0"/>
              </a:spcAft>
              <a:buClr>
                <a:schemeClr val="dk1"/>
              </a:buClr>
              <a:buSzPts val="4800"/>
              <a:buFont typeface="Helvetica Neue"/>
              <a:buNone/>
            </a:pPr>
            <a:br>
              <a:rPr lang="en-US" sz="2800">
                <a:solidFill>
                  <a:schemeClr val="dk1"/>
                </a:solidFill>
                <a:latin typeface="Helvetica Neue"/>
                <a:ea typeface="Helvetica Neue"/>
                <a:cs typeface="Helvetica Neue"/>
                <a:sym typeface="Helvetica Neue"/>
              </a:rPr>
            </a:br>
            <a:r>
              <a:rPr lang="en-US" sz="2800">
                <a:solidFill>
                  <a:schemeClr val="dk1"/>
                </a:solidFill>
                <a:latin typeface="Helvetica Neue"/>
                <a:ea typeface="Helvetica Neue"/>
                <a:cs typeface="Helvetica Neue"/>
                <a:sym typeface="Helvetica Neue"/>
              </a:rPr>
              <a:t>		This image will be shown at the beginning of your nominee page. </a:t>
            </a:r>
            <a:r>
              <a:rPr lang="en-US" sz="2800" b="1">
                <a:solidFill>
                  <a:schemeClr val="dk1"/>
                </a:solidFill>
                <a:latin typeface="Helvetica Neue"/>
                <a:ea typeface="Helvetica Neue"/>
                <a:cs typeface="Helvetica Neue"/>
                <a:sym typeface="Helvetica Neue"/>
              </a:rPr>
              <a:t>View an example of a </a:t>
            </a:r>
            <a:r>
              <a:rPr lang="en-US" sz="2800" b="1" u="sng">
                <a:solidFill>
                  <a:schemeClr val="hlink"/>
                </a:solidFill>
                <a:latin typeface="Helvetica Neue"/>
                <a:ea typeface="Helvetica Neue"/>
                <a:cs typeface="Helvetica Neue"/>
                <a:sym typeface="Helvetica Neue"/>
                <a:hlinkClick r:id="rId4"/>
              </a:rPr>
              <a:t>2024 winning nominee here</a:t>
            </a:r>
            <a:r>
              <a:rPr lang="en-US" sz="2800" b="1">
                <a:solidFill>
                  <a:schemeClr val="dk1"/>
                </a:solidFill>
                <a:latin typeface="Helvetica Neue"/>
                <a:ea typeface="Helvetica Neue"/>
                <a:cs typeface="Helvetica Neue"/>
                <a:sym typeface="Helvetica Neue"/>
              </a:rPr>
              <a:t>. </a:t>
            </a:r>
            <a:endParaRPr sz="480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b="0" i="1" u="none" strike="noStrike" cap="none">
                <a:solidFill>
                  <a:srgbClr val="000000"/>
                </a:solidFill>
                <a:latin typeface="Helvetica Neue Light"/>
                <a:ea typeface="Helvetica Neue Light"/>
                <a:cs typeface="Helvetica Neue Light"/>
                <a:sym typeface="Helvetica Neue Light"/>
              </a:rPr>
              <a:t>WE RECOMMEND DELETING TEXT BOX FOR THIS COVER IMAGE</a:t>
            </a:r>
            <a:r>
              <a:rPr lang="en-US" sz="2000" b="0" i="1" u="none" strike="noStrike" cap="none">
                <a:solidFill>
                  <a:srgbClr val="000000"/>
                </a:solidFill>
                <a:latin typeface="Helvetica Neue Light"/>
                <a:ea typeface="Helvetica Neue Light"/>
                <a:cs typeface="Helvetica Neue Light"/>
                <a:sym typeface="Helvetica Neue Light"/>
              </a:rPr>
              <a:t> </a:t>
            </a:r>
            <a:r>
              <a:rPr lang="en-US" sz="2400" b="0" i="1" u="none" strike="noStrike" cap="none">
                <a:solidFill>
                  <a:srgbClr val="000000"/>
                </a:solidFill>
                <a:latin typeface="Helvetica Neue Light"/>
                <a:ea typeface="Helvetica Neue Light"/>
                <a:cs typeface="Helvetica Neue Light"/>
                <a:sym typeface="Helvetica Neue Light"/>
              </a:rPr>
              <a:t>— TEXT BOX FOR JUDGES AND PRESENTATION ONLY</a:t>
            </a:r>
            <a:endParaRPr sz="2800" b="0" i="1" u="none" strike="noStrike" cap="none">
              <a:solidFill>
                <a:srgbClr val="000000"/>
              </a:solidFill>
              <a:latin typeface="Helvetica Neue Light"/>
              <a:ea typeface="Helvetica Neue Light"/>
              <a:cs typeface="Helvetica Neue Light"/>
              <a:sym typeface="Helvetica Neue Light"/>
            </a:endParaRPr>
          </a:p>
          <a:p>
            <a:pPr marL="0" marR="0" lvl="4" indent="914400" algn="l" rtl="0">
              <a:lnSpc>
                <a:spcPct val="100000"/>
              </a:lnSpc>
              <a:spcBef>
                <a:spcPts val="0"/>
              </a:spcBef>
              <a:spcAft>
                <a:spcPts val="0"/>
              </a:spcAft>
              <a:buClr>
                <a:srgbClr val="000000"/>
              </a:buClr>
              <a:buSzPts val="4000"/>
              <a:buFont typeface="Helvetica Neue"/>
              <a:buNone/>
            </a:pPr>
            <a:endParaRPr sz="40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1" name="Google Shape;81;p5"/>
          <p:cNvSpPr txBox="1"/>
          <p:nvPr/>
        </p:nvSpPr>
        <p:spPr>
          <a:xfrm>
            <a:off x="2663371" y="4918698"/>
            <a:ext cx="19057257" cy="70991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a:solidFill>
                  <a:srgbClr val="133D55"/>
                </a:solidFill>
                <a:latin typeface="Helvetica Neue"/>
                <a:ea typeface="Helvetica Neue"/>
                <a:cs typeface="Helvetica Neue"/>
                <a:sym typeface="Helvetica Neue"/>
              </a:rPr>
              <a:t>EXTERIOR IMAGES</a:t>
            </a:r>
            <a:endParaRPr/>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a:solidFill>
                  <a:srgbClr val="133D55"/>
                </a:solidFill>
                <a:latin typeface="Helvetica Neue"/>
                <a:ea typeface="Helvetica Neue"/>
                <a:cs typeface="Helvetica Neue"/>
                <a:sym typeface="Helvetica Neue"/>
              </a:rPr>
              <a:t>The Images on the following slides will appear in the exterior image gallery online.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Choose any of the following 4 layout options and replace the placeholder image with your image. Add more images by duplicating any of the following 4 slides and replacing the placeholder image(s). Delete any unwanted layout slide.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Only up to 8 pictures can be chosen per category.</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1" u="none" strike="noStrike" cap="none">
                <a:solidFill>
                  <a:srgbClr val="133D55"/>
                </a:solidFill>
                <a:latin typeface="Helvetica Neue"/>
                <a:ea typeface="Helvetica Neue"/>
                <a:cs typeface="Helvetica Neue"/>
                <a:sym typeface="Helvetica Neue"/>
              </a:rPr>
              <a:t>[Optional: You can use this area for 15-20 word description.]</a:t>
            </a:r>
            <a:endParaRPr/>
          </a:p>
        </p:txBody>
      </p:sp>
      <p:cxnSp>
        <p:nvCxnSpPr>
          <p:cNvPr id="82" name="Google Shape;82;p5"/>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83" name="Google Shape;83;p5"/>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84" name="Google Shape;84;p5"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2" name="Google Shape;85;p5">
            <a:extLst>
              <a:ext uri="{FF2B5EF4-FFF2-40B4-BE49-F238E27FC236}">
                <a16:creationId xmlns:a16="http://schemas.microsoft.com/office/drawing/2014/main" id="{966B4EC3-9F1F-3133-E8C3-DF10ACE3A63E}"/>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2024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 name="Google Shape;86;p5" title="doNotcrop.png">
            <a:extLst>
              <a:ext uri="{FF2B5EF4-FFF2-40B4-BE49-F238E27FC236}">
                <a16:creationId xmlns:a16="http://schemas.microsoft.com/office/drawing/2014/main" id="{C63199F2-8B9E-0A44-01F4-180366A1FF3E}"/>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6"/>
          <p:cNvPicPr preferRelativeResize="0">
            <a:picLocks noGrp="1"/>
          </p:cNvPicPr>
          <p:nvPr>
            <p:ph type="pic" idx="2"/>
          </p:nvPr>
        </p:nvPicPr>
        <p:blipFill rotWithShape="1">
          <a:blip r:embed="rId3">
            <a:alphaModFix/>
          </a:blip>
          <a:srcRect/>
          <a:stretch/>
        </p:blipFill>
        <p:spPr>
          <a:xfrm>
            <a:off x="-371334" y="-52040"/>
            <a:ext cx="12230595" cy="13768040"/>
          </a:xfrm>
          <a:prstGeom prst="rect">
            <a:avLst/>
          </a:prstGeom>
          <a:noFill/>
          <a:ln>
            <a:noFill/>
          </a:ln>
        </p:spPr>
      </p:pic>
      <p:sp>
        <p:nvSpPr>
          <p:cNvPr id="92" name="Google Shape;92;p6"/>
          <p:cNvSpPr txBox="1">
            <a:spLocks noGrp="1"/>
          </p:cNvSpPr>
          <p:nvPr>
            <p:ph type="body" idx="1"/>
          </p:nvPr>
        </p:nvSpPr>
        <p:spPr>
          <a:xfrm>
            <a:off x="12949279" y="2738448"/>
            <a:ext cx="11011265" cy="8628659"/>
          </a:xfrm>
          <a:prstGeom prst="rect">
            <a:avLst/>
          </a:prstGeom>
          <a:noFill/>
          <a:ln>
            <a:noFill/>
          </a:ln>
        </p:spPr>
        <p:txBody>
          <a:bodyPr spcFirstLastPara="1" wrap="square" lIns="50800" tIns="50800" rIns="50800" bIns="50800" anchor="t" anchorCtr="0">
            <a:noAutofit/>
          </a:bodyPr>
          <a:lstStyle/>
          <a:p>
            <a:pPr marL="0" lvl="0" indent="0" algn="l" rtl="0">
              <a:lnSpc>
                <a:spcPct val="150000"/>
              </a:lnSpc>
              <a:spcBef>
                <a:spcPts val="0"/>
              </a:spcBef>
              <a:spcAft>
                <a:spcPts val="0"/>
              </a:spcAft>
              <a:buClr>
                <a:srgbClr val="000000"/>
              </a:buClr>
              <a:buSzPts val="3200"/>
              <a:buFont typeface="Arial"/>
              <a:buNone/>
            </a:pPr>
            <a:r>
              <a:rPr lang="en-US" sz="3200">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Vitae dolor cum viverra dui hymenaeos viverra Imperdiet eget, fames dui dapibus imperdiet aliquet. Purus scelerisque turpis imperdiet lobortis, per massa praesent.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Bulleted List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Describe Image</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Short and sweet</a:t>
            </a:r>
            <a:endParaRPr/>
          </a:p>
        </p:txBody>
      </p:sp>
      <p:sp>
        <p:nvSpPr>
          <p:cNvPr id="93" name="Google Shape;93;p6"/>
          <p:cNvSpPr txBox="1">
            <a:spLocks noGrp="1"/>
          </p:cNvSpPr>
          <p:nvPr>
            <p:ph type="title"/>
          </p:nvPr>
        </p:nvSpPr>
        <p:spPr>
          <a:xfrm>
            <a:off x="12949279" y="1164773"/>
            <a:ext cx="10223501" cy="1235539"/>
          </a:xfrm>
          <a:prstGeom prst="rect">
            <a:avLst/>
          </a:prstGeom>
          <a:noFill/>
          <a:ln>
            <a:noFill/>
          </a:ln>
        </p:spPr>
        <p:txBody>
          <a:bodyPr spcFirstLastPara="1" wrap="square" lIns="50800" tIns="50800" rIns="50800" bIns="50800" anchor="t" anchorCtr="0">
            <a:normAutofit/>
          </a:bodyPr>
          <a:lstStyle/>
          <a:p>
            <a:pPr marL="0" lvl="0" indent="0" algn="l" rtl="0">
              <a:lnSpc>
                <a:spcPct val="100000"/>
              </a:lnSpc>
              <a:spcBef>
                <a:spcPts val="0"/>
              </a:spcBef>
              <a:spcAft>
                <a:spcPts val="0"/>
              </a:spcAft>
              <a:buClr>
                <a:srgbClr val="133D55"/>
              </a:buClr>
              <a:buSzPts val="5000"/>
              <a:buFont typeface="Helvetica Neue"/>
              <a:buNone/>
            </a:pPr>
            <a:r>
              <a:rPr lang="en-US">
                <a:solidFill>
                  <a:srgbClr val="133D55"/>
                </a:solidFill>
              </a:rPr>
              <a:t>One Half Page Image</a:t>
            </a:r>
            <a:endParaRPr/>
          </a:p>
        </p:txBody>
      </p:sp>
      <p:sp>
        <p:nvSpPr>
          <p:cNvPr id="94" name="Google Shape;94;p6"/>
          <p:cNvSpPr txBox="1">
            <a:spLocks noGrp="1"/>
          </p:cNvSpPr>
          <p:nvPr>
            <p:ph type="sldNum" idx="12"/>
          </p:nvPr>
        </p:nvSpPr>
        <p:spPr>
          <a:xfrm>
            <a:off x="23548576" y="12831888"/>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sz="1400" b="0">
                <a:latin typeface="Helvetica Neue"/>
                <a:ea typeface="Helvetica Neue"/>
                <a:cs typeface="Helvetica Neue"/>
                <a:sym typeface="Helvetica Neue"/>
              </a:r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sldNum" idx="12"/>
          </p:nvPr>
        </p:nvSpPr>
        <p:spPr>
          <a:xfrm>
            <a:off x="23436696" y="12822373"/>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7</a:t>
            </a:fld>
            <a:endParaRPr/>
          </a:p>
        </p:txBody>
      </p:sp>
      <p:pic>
        <p:nvPicPr>
          <p:cNvPr id="100" name="Google Shape;100;p7" descr="A view of the side of a building&#10;&#10;Description automatically generated"/>
          <p:cNvPicPr preferRelativeResize="0">
            <a:picLocks noGrp="1"/>
          </p:cNvPicPr>
          <p:nvPr>
            <p:ph type="pic" idx="2"/>
          </p:nvPr>
        </p:nvPicPr>
        <p:blipFill rotWithShape="1">
          <a:blip r:embed="rId3">
            <a:alphaModFix/>
          </a:blip>
          <a:srcRect/>
          <a:stretch/>
        </p:blipFill>
        <p:spPr>
          <a:xfrm>
            <a:off x="-306179" y="-181408"/>
            <a:ext cx="24996357" cy="10579443"/>
          </a:xfrm>
          <a:prstGeom prst="rect">
            <a:avLst/>
          </a:prstGeom>
          <a:noFill/>
          <a:ln>
            <a:noFill/>
          </a:ln>
        </p:spPr>
      </p:pic>
      <p:sp>
        <p:nvSpPr>
          <p:cNvPr id="101" name="Google Shape;101;p7"/>
          <p:cNvSpPr txBox="1"/>
          <p:nvPr/>
        </p:nvSpPr>
        <p:spPr>
          <a:xfrm>
            <a:off x="437015" y="10760440"/>
            <a:ext cx="23509972"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¾ Page Image</a:t>
            </a:r>
            <a:endParaRPr/>
          </a:p>
          <a:p>
            <a:pPr marL="0" marR="0" lvl="0" indent="0" algn="l" rtl="0">
              <a:lnSpc>
                <a:spcPct val="145000"/>
              </a:lnSpc>
              <a:spcBef>
                <a:spcPts val="14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8" descr="houses surrounded with plants"/>
          <p:cNvPicPr preferRelativeResize="0"/>
          <p:nvPr/>
        </p:nvPicPr>
        <p:blipFill rotWithShape="1">
          <a:blip r:embed="rId3">
            <a:alphaModFix/>
          </a:blip>
          <a:srcRect t="6023" b="9639"/>
          <a:stretch/>
        </p:blipFill>
        <p:spPr>
          <a:xfrm>
            <a:off x="-65314" y="0"/>
            <a:ext cx="24456026" cy="13716000"/>
          </a:xfrm>
          <a:prstGeom prst="rect">
            <a:avLst/>
          </a:prstGeom>
          <a:noFill/>
          <a:ln>
            <a:noFill/>
          </a:ln>
        </p:spPr>
      </p:pic>
      <p:sp>
        <p:nvSpPr>
          <p:cNvPr id="107" name="Google Shape;107;p8"/>
          <p:cNvSpPr/>
          <p:nvPr/>
        </p:nvSpPr>
        <p:spPr>
          <a:xfrm>
            <a:off x="876875" y="7045949"/>
            <a:ext cx="14261400" cy="5601600"/>
          </a:xfrm>
          <a:prstGeom prst="rect">
            <a:avLst/>
          </a:prstGeom>
          <a:solidFill>
            <a:srgbClr val="A5A5A5">
              <a:alpha val="85490"/>
            </a:srgbClr>
          </a:solidFill>
          <a:ln w="76200" cap="flat" cmpd="sng">
            <a:solidFill>
              <a:srgbClr val="D8D8D8"/>
            </a:solidFill>
            <a:prstDash val="solid"/>
            <a:miter lim="400000"/>
            <a:headEnd type="none" w="sm" len="sm"/>
            <a:tailEnd type="none" w="sm" len="sm"/>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08" name="Google Shape;108;p8"/>
          <p:cNvSpPr txBox="1">
            <a:spLocks noGrp="1"/>
          </p:cNvSpPr>
          <p:nvPr>
            <p:ph type="sldNum" idx="12"/>
          </p:nvPr>
        </p:nvSpPr>
        <p:spPr>
          <a:xfrm>
            <a:off x="23548576" y="12823421"/>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8</a:t>
            </a:fld>
            <a:endParaRPr/>
          </a:p>
        </p:txBody>
      </p:sp>
      <p:sp>
        <p:nvSpPr>
          <p:cNvPr id="109" name="Google Shape;109;p8"/>
          <p:cNvSpPr txBox="1">
            <a:spLocks noGrp="1"/>
          </p:cNvSpPr>
          <p:nvPr>
            <p:ph type="body" idx="1"/>
          </p:nvPr>
        </p:nvSpPr>
        <p:spPr>
          <a:xfrm>
            <a:off x="1656528" y="7542347"/>
            <a:ext cx="12869368" cy="4232777"/>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Clr>
                <a:srgbClr val="133D55"/>
              </a:buClr>
              <a:buSzPts val="4000"/>
              <a:buFont typeface="Arial"/>
              <a:buNone/>
            </a:pPr>
            <a:r>
              <a:rPr lang="en-US" sz="4000">
                <a:solidFill>
                  <a:srgbClr val="133D55"/>
                </a:solidFill>
                <a:latin typeface="Arial"/>
                <a:ea typeface="Arial"/>
                <a:cs typeface="Arial"/>
                <a:sym typeface="Arial"/>
              </a:rPr>
              <a:t>One Full Page Image</a:t>
            </a:r>
            <a:endParaRPr/>
          </a:p>
          <a:p>
            <a:pPr marL="0" lvl="0" indent="0" algn="l" rtl="0">
              <a:lnSpc>
                <a:spcPct val="145000"/>
              </a:lnSpc>
              <a:spcBef>
                <a:spcPts val="1400"/>
              </a:spcBef>
              <a:spcAft>
                <a:spcPts val="0"/>
              </a:spcAft>
              <a:buClr>
                <a:schemeClr val="lt1"/>
              </a:buClr>
              <a:buSzPts val="3200"/>
              <a:buFont typeface="Arial"/>
              <a:buNone/>
            </a:pPr>
            <a:r>
              <a:rPr lang="en-US" sz="3200">
                <a:solidFill>
                  <a:schemeClr val="lt1"/>
                </a:solidFill>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a:t>
            </a:r>
            <a:endParaRPr/>
          </a:p>
          <a:p>
            <a:pPr marL="0" lvl="0" indent="0" algn="l" rtl="0">
              <a:lnSpc>
                <a:spcPct val="100000"/>
              </a:lnSpc>
              <a:spcBef>
                <a:spcPts val="2800"/>
              </a:spcBef>
              <a:spcAft>
                <a:spcPts val="0"/>
              </a:spcAft>
              <a:buClr>
                <a:schemeClr val="lt1"/>
              </a:buClr>
              <a:buSzPts val="1800"/>
              <a:buFont typeface="Arial"/>
              <a:buNone/>
            </a:pPr>
            <a:r>
              <a:rPr lang="en-US" sz="1800" b="1">
                <a:solidFill>
                  <a:srgbClr val="133D55"/>
                </a:solidFill>
                <a:latin typeface="Arial"/>
                <a:ea typeface="Arial"/>
                <a:cs typeface="Arial"/>
                <a:sym typeface="Arial"/>
              </a:rPr>
              <a:t>Please keep text box separate from the image in the PowerPoint format you submit. We may use text and image elements separately in our online presentation. </a:t>
            </a:r>
            <a:endParaRPr b="1">
              <a:solidFill>
                <a:srgbClr val="133D55"/>
              </a:solidFill>
            </a:endParaRPr>
          </a:p>
          <a:p>
            <a:pPr marL="0" lvl="0" indent="0" algn="l" rtl="0">
              <a:lnSpc>
                <a:spcPct val="145000"/>
              </a:lnSpc>
              <a:spcBef>
                <a:spcPts val="2800"/>
              </a:spcBef>
              <a:spcAft>
                <a:spcPts val="0"/>
              </a:spcAft>
              <a:buClr>
                <a:srgbClr val="000000"/>
              </a:buClr>
              <a:buSzPts val="3200"/>
              <a:buFont typeface="Helvetica Neue"/>
              <a:buNone/>
            </a:pPr>
            <a:endParaRPr sz="32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9" descr="White 2-storey House Near Trees"/>
          <p:cNvPicPr preferRelativeResize="0"/>
          <p:nvPr/>
        </p:nvPicPr>
        <p:blipFill rotWithShape="1">
          <a:blip r:embed="rId3">
            <a:alphaModFix/>
          </a:blip>
          <a:srcRect t="3765" b="6911"/>
          <a:stretch/>
        </p:blipFill>
        <p:spPr>
          <a:xfrm>
            <a:off x="12242800" y="0"/>
            <a:ext cx="12141200" cy="10844852"/>
          </a:xfrm>
          <a:prstGeom prst="rect">
            <a:avLst/>
          </a:prstGeom>
          <a:noFill/>
          <a:ln>
            <a:noFill/>
          </a:ln>
        </p:spPr>
      </p:pic>
      <p:pic>
        <p:nvPicPr>
          <p:cNvPr id="115" name="Google Shape;115;p9" descr="white modern cement building under blue sky"/>
          <p:cNvPicPr preferRelativeResize="0"/>
          <p:nvPr/>
        </p:nvPicPr>
        <p:blipFill rotWithShape="1">
          <a:blip r:embed="rId4">
            <a:alphaModFix/>
          </a:blip>
          <a:srcRect t="36418"/>
          <a:stretch/>
        </p:blipFill>
        <p:spPr>
          <a:xfrm>
            <a:off x="0" y="0"/>
            <a:ext cx="12059750" cy="10850034"/>
          </a:xfrm>
          <a:prstGeom prst="rect">
            <a:avLst/>
          </a:prstGeom>
          <a:noFill/>
          <a:ln>
            <a:noFill/>
          </a:ln>
        </p:spPr>
      </p:pic>
      <p:sp>
        <p:nvSpPr>
          <p:cNvPr id="116" name="Google Shape;116;p9"/>
          <p:cNvSpPr txBox="1">
            <a:spLocks noGrp="1"/>
          </p:cNvSpPr>
          <p:nvPr>
            <p:ph type="sldNum" idx="12"/>
          </p:nvPr>
        </p:nvSpPr>
        <p:spPr>
          <a:xfrm>
            <a:off x="23535876" y="12832887"/>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9</a:t>
            </a:fld>
            <a:endParaRPr/>
          </a:p>
        </p:txBody>
      </p:sp>
      <p:sp>
        <p:nvSpPr>
          <p:cNvPr id="117" name="Google Shape;117;p9"/>
          <p:cNvSpPr txBox="1"/>
          <p:nvPr/>
        </p:nvSpPr>
        <p:spPr>
          <a:xfrm>
            <a:off x="437015"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45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
        <p:nvSpPr>
          <p:cNvPr id="118" name="Google Shape;118;p9"/>
          <p:cNvSpPr txBox="1"/>
          <p:nvPr/>
        </p:nvSpPr>
        <p:spPr>
          <a:xfrm>
            <a:off x="12388460"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00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2779</Words>
  <Application>Microsoft Macintosh PowerPoint</Application>
  <PresentationFormat>Custom</PresentationFormat>
  <Paragraphs>182</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Helvetica Neue</vt:lpstr>
      <vt:lpstr>Helvetica Neue Light</vt:lpstr>
      <vt:lpstr>Arial</vt:lpstr>
      <vt:lpstr>White</vt:lpstr>
      <vt:lpstr>Name of Community Address   Category</vt:lpstr>
      <vt:lpstr>PowerPoint Presentation</vt:lpstr>
      <vt:lpstr>Text for Consideration (500 words)</vt:lpstr>
      <vt:lpstr>PowerPoint Presentation</vt:lpstr>
      <vt:lpstr>PowerPoint Presentation</vt:lpstr>
      <vt:lpstr>One Half Page Image</vt:lpstr>
      <vt:lpstr>PowerPoint Presentation</vt:lpstr>
      <vt:lpstr>PowerPoint Presentation</vt:lpstr>
      <vt:lpstr>PowerPoint Presentation</vt:lpstr>
      <vt:lpstr>PowerPoint Presentation</vt:lpstr>
      <vt:lpstr>One Half Page Image</vt:lpstr>
      <vt:lpstr>PowerPoint Presentation</vt:lpstr>
      <vt:lpstr>PowerPoint Presentation</vt:lpstr>
      <vt:lpstr>PowerPoint Presentation</vt:lpstr>
      <vt:lpstr>PowerPoint Presentation</vt:lpstr>
      <vt:lpstr>One Half Page Image</vt:lpstr>
      <vt:lpstr>PowerPoint Presentation</vt:lpstr>
      <vt:lpstr>PowerPoint Presentation</vt:lpstr>
      <vt:lpstr>PowerPoint Presentation</vt:lpstr>
      <vt:lpstr>PowerPoint Presentation</vt:lpstr>
      <vt:lpstr>One Half Page Image</vt:lpstr>
      <vt:lpstr>PowerPoint Presentation</vt:lpstr>
      <vt:lpstr>PowerPoint Presentation</vt:lpstr>
      <vt:lpstr>PowerPoint Presentation</vt:lpstr>
      <vt:lpstr>PowerPoint Presentation</vt:lpstr>
      <vt:lpstr>One Half Page Image</vt:lpstr>
      <vt:lpstr>PowerPoint Presentation</vt:lpstr>
      <vt:lpstr>PowerPoint Presentation</vt:lpstr>
      <vt:lpstr>PowerPoint Presentation</vt:lpstr>
      <vt:lpstr>PowerPoint Presentation</vt:lpstr>
      <vt:lpstr>PowerPoint Presentation</vt:lpstr>
      <vt:lpstr>PowerPoint Presentation</vt:lpstr>
      <vt:lpstr>Before you submit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Dannie Conner</cp:lastModifiedBy>
  <cp:revision>1</cp:revision>
  <dcterms:modified xsi:type="dcterms:W3CDTF">2025-04-02T17:05:45Z</dcterms:modified>
</cp:coreProperties>
</file>