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24384000" cy="13716000"/>
  <p:notesSz cx="6858000" cy="9144000"/>
  <p:embeddedFontLst>
    <p:embeddedFont>
      <p:font typeface="Helvetica Neue" panose="020B0604020202020204" charset="0"/>
      <p:regular r:id="rId36"/>
      <p:bold r:id="rId37"/>
      <p:italic r:id="rId38"/>
      <p:boldItalic r:id="rId39"/>
    </p:embeddedFont>
    <p:embeddedFont>
      <p:font typeface="Helvetica Neue Light"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Jqrx4Gn+2Mtqu0g/2gbz6RMVi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76DC4-E54E-4356-9172-A9D6FCFC0605}" v="6" dt="2026-04-30T22:02:58.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58"/>
  </p:normalViewPr>
  <p:slideViewPr>
    <p:cSldViewPr snapToGrid="0">
      <p:cViewPr varScale="1">
        <p:scale>
          <a:sx n="58" d="100"/>
          <a:sy n="58" d="100"/>
        </p:scale>
        <p:origin x="72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Longly" userId="9eab3fcd-4c23-4696-af8f-3849d6b988c3" providerId="ADAL" clId="{0D793289-5476-4F23-874C-82CCD5620637}"/>
    <pc:docChg chg="redo custSel modSld">
      <pc:chgData name="Jessica Longly" userId="9eab3fcd-4c23-4696-af8f-3849d6b988c3" providerId="ADAL" clId="{0D793289-5476-4F23-874C-82CCD5620637}" dt="2026-04-30T22:03:52.473" v="130" actId="20577"/>
      <pc:docMkLst>
        <pc:docMk/>
      </pc:docMkLst>
      <pc:sldChg chg="modSp mod">
        <pc:chgData name="Jessica Longly" userId="9eab3fcd-4c23-4696-af8f-3849d6b988c3" providerId="ADAL" clId="{0D793289-5476-4F23-874C-82CCD5620637}" dt="2026-04-30T21:58:21.113" v="2" actId="20577"/>
        <pc:sldMkLst>
          <pc:docMk/>
          <pc:sldMk cId="0" sldId="259"/>
        </pc:sldMkLst>
        <pc:spChg chg="mod">
          <ac:chgData name="Jessica Longly" userId="9eab3fcd-4c23-4696-af8f-3849d6b988c3" providerId="ADAL" clId="{0D793289-5476-4F23-874C-82CCD5620637}" dt="2026-04-30T21:58:21.113" v="2" actId="20577"/>
          <ac:spMkLst>
            <pc:docMk/>
            <pc:sldMk cId="0" sldId="259"/>
            <ac:spMk id="75" creationId="{00000000-0000-0000-0000-000000000000}"/>
          </ac:spMkLst>
        </pc:spChg>
      </pc:sldChg>
      <pc:sldChg chg="modSp mod">
        <pc:chgData name="Jessica Longly" userId="9eab3fcd-4c23-4696-af8f-3849d6b988c3" providerId="ADAL" clId="{0D793289-5476-4F23-874C-82CCD5620637}" dt="2026-04-30T21:58:41.684" v="10" actId="20577"/>
        <pc:sldMkLst>
          <pc:docMk/>
          <pc:sldMk cId="0" sldId="260"/>
        </pc:sldMkLst>
        <pc:spChg chg="mod">
          <ac:chgData name="Jessica Longly" userId="9eab3fcd-4c23-4696-af8f-3849d6b988c3" providerId="ADAL" clId="{0D793289-5476-4F23-874C-82CCD5620637}" dt="2026-04-30T21:58:41.684" v="10" actId="20577"/>
          <ac:spMkLst>
            <pc:docMk/>
            <pc:sldMk cId="0" sldId="260"/>
            <ac:spMk id="2" creationId="{966B4EC3-9F1F-3133-E8C3-DF10ACE3A63E}"/>
          </ac:spMkLst>
        </pc:spChg>
      </pc:sldChg>
      <pc:sldChg chg="modSp mod">
        <pc:chgData name="Jessica Longly" userId="9eab3fcd-4c23-4696-af8f-3849d6b988c3" providerId="ADAL" clId="{0D793289-5476-4F23-874C-82CCD5620637}" dt="2026-04-30T21:59:16.264" v="18" actId="20577"/>
        <pc:sldMkLst>
          <pc:docMk/>
          <pc:sldMk cId="0" sldId="265"/>
        </pc:sldMkLst>
        <pc:spChg chg="mod">
          <ac:chgData name="Jessica Longly" userId="9eab3fcd-4c23-4696-af8f-3849d6b988c3" providerId="ADAL" clId="{0D793289-5476-4F23-874C-82CCD5620637}" dt="2026-04-30T21:59:16.264" v="18" actId="20577"/>
          <ac:spMkLst>
            <pc:docMk/>
            <pc:sldMk cId="0" sldId="265"/>
            <ac:spMk id="2" creationId="{B0B296BF-F799-7002-3CA6-63D755DA2976}"/>
          </ac:spMkLst>
        </pc:spChg>
      </pc:sldChg>
      <pc:sldChg chg="modSp mod">
        <pc:chgData name="Jessica Longly" userId="9eab3fcd-4c23-4696-af8f-3849d6b988c3" providerId="ADAL" clId="{0D793289-5476-4F23-874C-82CCD5620637}" dt="2026-04-30T22:00:41.186" v="26" actId="20577"/>
        <pc:sldMkLst>
          <pc:docMk/>
          <pc:sldMk cId="0" sldId="270"/>
        </pc:sldMkLst>
        <pc:spChg chg="mod">
          <ac:chgData name="Jessica Longly" userId="9eab3fcd-4c23-4696-af8f-3849d6b988c3" providerId="ADAL" clId="{0D793289-5476-4F23-874C-82CCD5620637}" dt="2026-04-30T22:00:41.186" v="26" actId="20577"/>
          <ac:spMkLst>
            <pc:docMk/>
            <pc:sldMk cId="0" sldId="270"/>
            <ac:spMk id="2" creationId="{BEA7C1A9-000C-D4A5-B7E8-8CFE004DD2F6}"/>
          </ac:spMkLst>
        </pc:spChg>
      </pc:sldChg>
      <pc:sldChg chg="modSp mod">
        <pc:chgData name="Jessica Longly" userId="9eab3fcd-4c23-4696-af8f-3849d6b988c3" providerId="ADAL" clId="{0D793289-5476-4F23-874C-82CCD5620637}" dt="2026-04-30T22:01:29.889" v="34" actId="20577"/>
        <pc:sldMkLst>
          <pc:docMk/>
          <pc:sldMk cId="0" sldId="275"/>
        </pc:sldMkLst>
        <pc:spChg chg="mod">
          <ac:chgData name="Jessica Longly" userId="9eab3fcd-4c23-4696-af8f-3849d6b988c3" providerId="ADAL" clId="{0D793289-5476-4F23-874C-82CCD5620637}" dt="2026-04-30T22:01:29.889" v="34" actId="20577"/>
          <ac:spMkLst>
            <pc:docMk/>
            <pc:sldMk cId="0" sldId="275"/>
            <ac:spMk id="2" creationId="{1719BEB9-31C1-89F2-6869-BB7B77F5C943}"/>
          </ac:spMkLst>
        </pc:spChg>
      </pc:sldChg>
      <pc:sldChg chg="modSp mod">
        <pc:chgData name="Jessica Longly" userId="9eab3fcd-4c23-4696-af8f-3849d6b988c3" providerId="ADAL" clId="{0D793289-5476-4F23-874C-82CCD5620637}" dt="2026-04-30T22:02:32.181" v="42" actId="20577"/>
        <pc:sldMkLst>
          <pc:docMk/>
          <pc:sldMk cId="0" sldId="280"/>
        </pc:sldMkLst>
        <pc:spChg chg="mod">
          <ac:chgData name="Jessica Longly" userId="9eab3fcd-4c23-4696-af8f-3849d6b988c3" providerId="ADAL" clId="{0D793289-5476-4F23-874C-82CCD5620637}" dt="2026-04-30T22:02:32.181" v="42" actId="20577"/>
          <ac:spMkLst>
            <pc:docMk/>
            <pc:sldMk cId="0" sldId="280"/>
            <ac:spMk id="2" creationId="{3E3476C5-50A1-3249-0D53-B7F351CDD711}"/>
          </ac:spMkLst>
        </pc:spChg>
      </pc:sldChg>
      <pc:sldChg chg="modSp mod">
        <pc:chgData name="Jessica Longly" userId="9eab3fcd-4c23-4696-af8f-3849d6b988c3" providerId="ADAL" clId="{0D793289-5476-4F23-874C-82CCD5620637}" dt="2026-04-30T22:03:52.473" v="130" actId="20577"/>
        <pc:sldMkLst>
          <pc:docMk/>
          <pc:sldMk cId="0" sldId="288"/>
        </pc:sldMkLst>
        <pc:spChg chg="mod">
          <ac:chgData name="Jessica Longly" userId="9eab3fcd-4c23-4696-af8f-3849d6b988c3" providerId="ADAL" clId="{0D793289-5476-4F23-874C-82CCD5620637}" dt="2026-04-30T22:03:52.473" v="130" actId="20577"/>
          <ac:spMkLst>
            <pc:docMk/>
            <pc:sldMk cId="0" sldId="288"/>
            <ac:spMk id="3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3dfdbe49c3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33dfdbe49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 name="Google Shape;7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sz="1600"/>
          </a:p>
          <a:p>
            <a:pPr marL="0" lvl="0" indent="0" algn="l" rtl="0">
              <a:lnSpc>
                <a:spcPct val="117999"/>
              </a:lnSpc>
              <a:spcBef>
                <a:spcPts val="0"/>
              </a:spcBef>
              <a:spcAft>
                <a:spcPts val="0"/>
              </a:spcAft>
              <a:buNone/>
            </a:pPr>
            <a:r>
              <a:rPr lang="en-US" sz="3600"/>
              <a:t>This is an example of your best exterior image</a:t>
            </a:r>
            <a:endParaRPr/>
          </a:p>
          <a:p>
            <a:pPr marL="0" lvl="0" indent="0" algn="l" rtl="0">
              <a:lnSpc>
                <a:spcPct val="117999"/>
              </a:lnSpc>
              <a:spcBef>
                <a:spcPts val="0"/>
              </a:spcBef>
              <a:spcAft>
                <a:spcPts val="0"/>
              </a:spcAft>
              <a:buNone/>
            </a:pPr>
            <a:r>
              <a:rPr lang="en-US" sz="2400" b="0">
                <a:latin typeface="Helvetica Neue"/>
                <a:ea typeface="Helvetica Neue"/>
                <a:cs typeface="Helvetica Neue"/>
                <a:sym typeface="Helvetica Neue"/>
              </a:rPr>
              <a:t>This image will appear on the cover of your gallery online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amp; Subtitle">
  <p:cSld name="1_Title &amp; Subtitle">
    <p:spTree>
      <p:nvGrpSpPr>
        <p:cNvPr id="1" name="Shape 10"/>
        <p:cNvGrpSpPr/>
        <p:nvPr/>
      </p:nvGrpSpPr>
      <p:grpSpPr>
        <a:xfrm>
          <a:off x="0" y="0"/>
          <a:ext cx="0" cy="0"/>
          <a:chOff x="0" y="0"/>
          <a:chExt cx="0" cy="0"/>
        </a:xfrm>
      </p:grpSpPr>
      <p:sp>
        <p:nvSpPr>
          <p:cNvPr id="11" name="Google Shape;11;p34"/>
          <p:cNvSpPr txBox="1">
            <a:spLocks noGrp="1"/>
          </p:cNvSpPr>
          <p:nvPr>
            <p:ph type="sldNum" idx="12"/>
          </p:nvPr>
        </p:nvSpPr>
        <p:spPr>
          <a:xfrm>
            <a:off x="23479386" y="12819188"/>
            <a:ext cx="340260" cy="3370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tx">
  <p:cSld name="TITLE_AND_BODY">
    <p:spTree>
      <p:nvGrpSpPr>
        <p:cNvPr id="1"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Bullets &amp; Photo">
  <p:cSld name="Title, Bullets &amp; Photo">
    <p:spTree>
      <p:nvGrpSpPr>
        <p:cNvPr id="1" name="Shape 13"/>
        <p:cNvGrpSpPr/>
        <p:nvPr/>
      </p:nvGrpSpPr>
      <p:grpSpPr>
        <a:xfrm>
          <a:off x="0" y="0"/>
          <a:ext cx="0" cy="0"/>
          <a:chOff x="0" y="0"/>
          <a:chExt cx="0" cy="0"/>
        </a:xfrm>
      </p:grpSpPr>
      <p:sp>
        <p:nvSpPr>
          <p:cNvPr id="14" name="Google Shape;14;p36"/>
          <p:cNvSpPr txBox="1">
            <a:spLocks noGrp="1"/>
          </p:cNvSpPr>
          <p:nvPr>
            <p:ph type="title"/>
          </p:nvPr>
        </p:nvSpPr>
        <p:spPr>
          <a:xfrm>
            <a:off x="1619250" y="1312333"/>
            <a:ext cx="10223501" cy="1235539"/>
          </a:xfrm>
          <a:prstGeom prst="rect">
            <a:avLst/>
          </a:prstGeom>
          <a:noFill/>
          <a:ln>
            <a:noFill/>
          </a:ln>
        </p:spPr>
        <p:txBody>
          <a:bodyPr spcFirstLastPara="1" wrap="square" lIns="50800" tIns="50800" rIns="50800" bIns="50800" anchor="t" anchorCtr="0">
            <a:normAutofit/>
          </a:bodyPr>
          <a:lstStyle>
            <a:lvl1pPr lvl="0" algn="l">
              <a:lnSpc>
                <a:spcPct val="100000"/>
              </a:lnSpc>
              <a:spcBef>
                <a:spcPts val="0"/>
              </a:spcBef>
              <a:spcAft>
                <a:spcPts val="0"/>
              </a:spcAft>
              <a:buClr>
                <a:srgbClr val="00AEEF"/>
              </a:buClr>
              <a:buSzPts val="5000"/>
              <a:buFont typeface="Helvetica Neue"/>
              <a:buNone/>
              <a:defRPr sz="5000">
                <a:solidFill>
                  <a:srgbClr val="00AEEF"/>
                </a:solidFill>
              </a:defRPr>
            </a:lvl1pPr>
            <a:lvl2pPr lvl="1" algn="ctr">
              <a:lnSpc>
                <a:spcPct val="100000"/>
              </a:lnSpc>
              <a:spcBef>
                <a:spcPts val="0"/>
              </a:spcBef>
              <a:spcAft>
                <a:spcPts val="0"/>
              </a:spcAft>
              <a:buClr>
                <a:srgbClr val="009CDB"/>
              </a:buClr>
              <a:buSzPts val="1800"/>
              <a:buNone/>
              <a:defRPr/>
            </a:lvl2pPr>
            <a:lvl3pPr lvl="2" algn="ctr">
              <a:lnSpc>
                <a:spcPct val="100000"/>
              </a:lnSpc>
              <a:spcBef>
                <a:spcPts val="0"/>
              </a:spcBef>
              <a:spcAft>
                <a:spcPts val="0"/>
              </a:spcAft>
              <a:buClr>
                <a:srgbClr val="009CDB"/>
              </a:buClr>
              <a:buSzPts val="1800"/>
              <a:buNone/>
              <a:defRPr/>
            </a:lvl3pPr>
            <a:lvl4pPr lvl="3" algn="ctr">
              <a:lnSpc>
                <a:spcPct val="100000"/>
              </a:lnSpc>
              <a:spcBef>
                <a:spcPts val="0"/>
              </a:spcBef>
              <a:spcAft>
                <a:spcPts val="0"/>
              </a:spcAft>
              <a:buClr>
                <a:srgbClr val="009CDB"/>
              </a:buClr>
              <a:buSzPts val="1800"/>
              <a:buNone/>
              <a:defRPr/>
            </a:lvl4pPr>
            <a:lvl5pPr lvl="4" algn="ctr">
              <a:lnSpc>
                <a:spcPct val="100000"/>
              </a:lnSpc>
              <a:spcBef>
                <a:spcPts val="0"/>
              </a:spcBef>
              <a:spcAft>
                <a:spcPts val="0"/>
              </a:spcAft>
              <a:buClr>
                <a:srgbClr val="009CDB"/>
              </a:buClr>
              <a:buSzPts val="1800"/>
              <a:buNone/>
              <a:defRPr/>
            </a:lvl5pPr>
            <a:lvl6pPr lvl="5" algn="ctr">
              <a:lnSpc>
                <a:spcPct val="100000"/>
              </a:lnSpc>
              <a:spcBef>
                <a:spcPts val="0"/>
              </a:spcBef>
              <a:spcAft>
                <a:spcPts val="0"/>
              </a:spcAft>
              <a:buClr>
                <a:srgbClr val="009CDB"/>
              </a:buClr>
              <a:buSzPts val="1800"/>
              <a:buNone/>
              <a:defRPr/>
            </a:lvl6pPr>
            <a:lvl7pPr lvl="6" algn="ctr">
              <a:lnSpc>
                <a:spcPct val="100000"/>
              </a:lnSpc>
              <a:spcBef>
                <a:spcPts val="0"/>
              </a:spcBef>
              <a:spcAft>
                <a:spcPts val="0"/>
              </a:spcAft>
              <a:buClr>
                <a:srgbClr val="009CDB"/>
              </a:buClr>
              <a:buSzPts val="1800"/>
              <a:buNone/>
              <a:defRPr/>
            </a:lvl7pPr>
            <a:lvl8pPr lvl="7" algn="ctr">
              <a:lnSpc>
                <a:spcPct val="100000"/>
              </a:lnSpc>
              <a:spcBef>
                <a:spcPts val="0"/>
              </a:spcBef>
              <a:spcAft>
                <a:spcPts val="0"/>
              </a:spcAft>
              <a:buClr>
                <a:srgbClr val="009CDB"/>
              </a:buClr>
              <a:buSzPts val="1800"/>
              <a:buNone/>
              <a:defRPr/>
            </a:lvl8pPr>
            <a:lvl9pPr lvl="8" algn="ctr">
              <a:lnSpc>
                <a:spcPct val="100000"/>
              </a:lnSpc>
              <a:spcBef>
                <a:spcPts val="0"/>
              </a:spcBef>
              <a:spcAft>
                <a:spcPts val="0"/>
              </a:spcAft>
              <a:buClr>
                <a:srgbClr val="009CDB"/>
              </a:buClr>
              <a:buSzPts val="1800"/>
              <a:buNone/>
              <a:defRPr/>
            </a:lvl9pPr>
          </a:lstStyle>
          <a:p>
            <a:endParaRPr/>
          </a:p>
        </p:txBody>
      </p:sp>
      <p:sp>
        <p:nvSpPr>
          <p:cNvPr id="15" name="Google Shape;15;p36"/>
          <p:cNvSpPr txBox="1">
            <a:spLocks noGrp="1"/>
          </p:cNvSpPr>
          <p:nvPr>
            <p:ph type="body" idx="1"/>
          </p:nvPr>
        </p:nvSpPr>
        <p:spPr>
          <a:xfrm>
            <a:off x="1619911" y="2919875"/>
            <a:ext cx="10223501" cy="8628659"/>
          </a:xfrm>
          <a:prstGeom prst="rect">
            <a:avLst/>
          </a:prstGeom>
          <a:noFill/>
          <a:ln>
            <a:noFill/>
          </a:ln>
        </p:spPr>
        <p:txBody>
          <a:bodyPr spcFirstLastPara="1" wrap="square" lIns="50800" tIns="50800" rIns="50800" bIns="50800" anchor="t"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16" name="Google Shape;16;p36"/>
          <p:cNvSpPr>
            <a:spLocks noGrp="1"/>
          </p:cNvSpPr>
          <p:nvPr>
            <p:ph type="pic" idx="2"/>
          </p:nvPr>
        </p:nvSpPr>
        <p:spPr>
          <a:xfrm>
            <a:off x="12754040" y="678788"/>
            <a:ext cx="10974720" cy="12070624"/>
          </a:xfrm>
          <a:prstGeom prst="rect">
            <a:avLst/>
          </a:prstGeom>
          <a:noFill/>
          <a:ln>
            <a:noFill/>
          </a:ln>
        </p:spPr>
      </p:sp>
      <p:sp>
        <p:nvSpPr>
          <p:cNvPr id="17" name="Google Shape;17;p36"/>
          <p:cNvSpPr txBox="1">
            <a:spLocks noGrp="1"/>
          </p:cNvSpPr>
          <p:nvPr>
            <p:ph type="sldNum" idx="12"/>
          </p:nvPr>
        </p:nvSpPr>
        <p:spPr>
          <a:xfrm>
            <a:off x="23492086" y="12831888"/>
            <a:ext cx="340260" cy="3370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36"/>
          <p:cNvSpPr txBox="1"/>
          <p:nvPr/>
        </p:nvSpPr>
        <p:spPr>
          <a:xfrm>
            <a:off x="23328854"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19"/>
        <p:cNvGrpSpPr/>
        <p:nvPr/>
      </p:nvGrpSpPr>
      <p:grpSpPr>
        <a:xfrm>
          <a:off x="0" y="0"/>
          <a:ext cx="0" cy="0"/>
          <a:chOff x="0" y="0"/>
          <a:chExt cx="0" cy="0"/>
        </a:xfrm>
      </p:grpSpPr>
      <p:sp>
        <p:nvSpPr>
          <p:cNvPr id="20" name="Google Shape;20;p37"/>
          <p:cNvSpPr>
            <a:spLocks noGrp="1"/>
          </p:cNvSpPr>
          <p:nvPr>
            <p:ph type="pic" idx="2"/>
          </p:nvPr>
        </p:nvSpPr>
        <p:spPr>
          <a:xfrm>
            <a:off x="332509" y="332510"/>
            <a:ext cx="23746692" cy="13078690"/>
          </a:xfrm>
          <a:prstGeom prst="rect">
            <a:avLst/>
          </a:prstGeom>
          <a:noFill/>
          <a:ln>
            <a:noFill/>
          </a:ln>
        </p:spPr>
      </p:sp>
      <p:sp>
        <p:nvSpPr>
          <p:cNvPr id="21" name="Google Shape;21;p37"/>
          <p:cNvSpPr txBox="1"/>
          <p:nvPr/>
        </p:nvSpPr>
        <p:spPr>
          <a:xfrm>
            <a:off x="23296913" y="12819188"/>
            <a:ext cx="502006" cy="337006"/>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22" name="Google Shape;22;p37"/>
          <p:cNvSpPr txBox="1">
            <a:spLocks noGrp="1"/>
          </p:cNvSpPr>
          <p:nvPr>
            <p:ph type="sldNum" idx="12"/>
          </p:nvPr>
        </p:nvSpPr>
        <p:spPr>
          <a:xfrm>
            <a:off x="23486506" y="12834398"/>
            <a:ext cx="340260" cy="33700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37"/>
          <p:cNvSpPr txBox="1"/>
          <p:nvPr/>
        </p:nvSpPr>
        <p:spPr>
          <a:xfrm>
            <a:off x="23328853" y="12804965"/>
            <a:ext cx="102657"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 Large Image with Caption">
  <p:cSld name="1 Large Image with Caption">
    <p:spTree>
      <p:nvGrpSpPr>
        <p:cNvPr id="1" name="Shape 24"/>
        <p:cNvGrpSpPr/>
        <p:nvPr/>
      </p:nvGrpSpPr>
      <p:grpSpPr>
        <a:xfrm>
          <a:off x="0" y="0"/>
          <a:ext cx="0" cy="0"/>
          <a:chOff x="0" y="0"/>
          <a:chExt cx="0" cy="0"/>
        </a:xfrm>
      </p:grpSpPr>
      <p:sp>
        <p:nvSpPr>
          <p:cNvPr id="25" name="Google Shape;25;p38"/>
          <p:cNvSpPr>
            <a:spLocks noGrp="1"/>
          </p:cNvSpPr>
          <p:nvPr>
            <p:ph type="pic" idx="2"/>
          </p:nvPr>
        </p:nvSpPr>
        <p:spPr>
          <a:xfrm>
            <a:off x="344082" y="342265"/>
            <a:ext cx="23735118" cy="10056946"/>
          </a:xfrm>
          <a:prstGeom prst="rect">
            <a:avLst/>
          </a:prstGeom>
          <a:noFill/>
          <a:ln>
            <a:noFill/>
          </a:ln>
        </p:spPr>
      </p:sp>
      <p:sp>
        <p:nvSpPr>
          <p:cNvPr id="26" name="Google Shape;26;p38"/>
          <p:cNvSpPr txBox="1">
            <a:spLocks noGrp="1"/>
          </p:cNvSpPr>
          <p:nvPr>
            <p:ph type="sldNum" idx="12"/>
          </p:nvPr>
        </p:nvSpPr>
        <p:spPr>
          <a:xfrm>
            <a:off x="23492086" y="12823421"/>
            <a:ext cx="340260" cy="337007"/>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38"/>
          <p:cNvSpPr txBox="1">
            <a:spLocks noGrp="1"/>
          </p:cNvSpPr>
          <p:nvPr>
            <p:ph type="body" idx="1"/>
          </p:nvPr>
        </p:nvSpPr>
        <p:spPr>
          <a:xfrm>
            <a:off x="3046313" y="11270287"/>
            <a:ext cx="18291374" cy="1444560"/>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2400"/>
              </a:spcBef>
              <a:spcAft>
                <a:spcPts val="0"/>
              </a:spcAft>
              <a:buClr>
                <a:srgbClr val="000000"/>
              </a:buClr>
              <a:buSzPts val="2400"/>
              <a:buFont typeface="Helvetica Neue"/>
              <a:buNone/>
              <a:defRPr sz="2400"/>
            </a:lvl1pPr>
            <a:lvl2pPr marL="914400" lvl="1" indent="-228600" algn="l">
              <a:lnSpc>
                <a:spcPct val="100000"/>
              </a:lnSpc>
              <a:spcBef>
                <a:spcPts val="2400"/>
              </a:spcBef>
              <a:spcAft>
                <a:spcPts val="0"/>
              </a:spcAft>
              <a:buClr>
                <a:srgbClr val="000000"/>
              </a:buClr>
              <a:buSzPts val="2400"/>
              <a:buFont typeface="Helvetica Neue"/>
              <a:buNone/>
              <a:defRPr sz="2400"/>
            </a:lvl2pPr>
            <a:lvl3pPr marL="1371600" lvl="2" indent="-228600" algn="l">
              <a:lnSpc>
                <a:spcPct val="100000"/>
              </a:lnSpc>
              <a:spcBef>
                <a:spcPts val="2400"/>
              </a:spcBef>
              <a:spcAft>
                <a:spcPts val="0"/>
              </a:spcAft>
              <a:buClr>
                <a:srgbClr val="000000"/>
              </a:buClr>
              <a:buSzPts val="2400"/>
              <a:buFont typeface="Helvetica Neue"/>
              <a:buNone/>
              <a:defRPr sz="2400"/>
            </a:lvl3pPr>
            <a:lvl4pPr marL="1828800" lvl="3" indent="-228600" algn="l">
              <a:lnSpc>
                <a:spcPct val="100000"/>
              </a:lnSpc>
              <a:spcBef>
                <a:spcPts val="2400"/>
              </a:spcBef>
              <a:spcAft>
                <a:spcPts val="0"/>
              </a:spcAft>
              <a:buClr>
                <a:srgbClr val="000000"/>
              </a:buClr>
              <a:buSzPts val="2400"/>
              <a:buFont typeface="Helvetica Neue"/>
              <a:buNone/>
              <a:defRPr sz="2400"/>
            </a:lvl4pPr>
            <a:lvl5pPr marL="2286000" lvl="4" indent="-228600" algn="l">
              <a:lnSpc>
                <a:spcPct val="100000"/>
              </a:lnSpc>
              <a:spcBef>
                <a:spcPts val="2400"/>
              </a:spcBef>
              <a:spcAft>
                <a:spcPts val="0"/>
              </a:spcAft>
              <a:buClr>
                <a:srgbClr val="000000"/>
              </a:buClr>
              <a:buSzPts val="2400"/>
              <a:buFont typeface="Helvetica Neue"/>
              <a:buNone/>
              <a:defRPr sz="2400"/>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28" name="Google Shape;28;p38"/>
          <p:cNvSpPr txBox="1"/>
          <p:nvPr/>
        </p:nvSpPr>
        <p:spPr>
          <a:xfrm>
            <a:off x="23328854"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 Images with Captions">
  <p:cSld name="2 Images with Captions">
    <p:spTree>
      <p:nvGrpSpPr>
        <p:cNvPr id="1" name="Shape 29"/>
        <p:cNvGrpSpPr/>
        <p:nvPr/>
      </p:nvGrpSpPr>
      <p:grpSpPr>
        <a:xfrm>
          <a:off x="0" y="0"/>
          <a:ext cx="0" cy="0"/>
          <a:chOff x="0" y="0"/>
          <a:chExt cx="0" cy="0"/>
        </a:xfrm>
      </p:grpSpPr>
      <p:sp>
        <p:nvSpPr>
          <p:cNvPr id="30" name="Google Shape;30;p39"/>
          <p:cNvSpPr>
            <a:spLocks noGrp="1"/>
          </p:cNvSpPr>
          <p:nvPr>
            <p:ph type="pic" idx="2"/>
          </p:nvPr>
        </p:nvSpPr>
        <p:spPr>
          <a:xfrm>
            <a:off x="832974" y="818488"/>
            <a:ext cx="10974720" cy="10056946"/>
          </a:xfrm>
          <a:prstGeom prst="rect">
            <a:avLst/>
          </a:prstGeom>
          <a:noFill/>
          <a:ln>
            <a:noFill/>
          </a:ln>
        </p:spPr>
      </p:sp>
      <p:sp>
        <p:nvSpPr>
          <p:cNvPr id="31" name="Google Shape;31;p39"/>
          <p:cNvSpPr>
            <a:spLocks noGrp="1"/>
          </p:cNvSpPr>
          <p:nvPr>
            <p:ph type="pic" idx="3"/>
          </p:nvPr>
        </p:nvSpPr>
        <p:spPr>
          <a:xfrm>
            <a:off x="12576240" y="818488"/>
            <a:ext cx="10974720" cy="10056946"/>
          </a:xfrm>
          <a:prstGeom prst="rect">
            <a:avLst/>
          </a:prstGeom>
          <a:noFill/>
          <a:ln>
            <a:noFill/>
          </a:ln>
        </p:spPr>
      </p:sp>
      <p:sp>
        <p:nvSpPr>
          <p:cNvPr id="32" name="Google Shape;32;p39"/>
          <p:cNvSpPr txBox="1">
            <a:spLocks noGrp="1"/>
          </p:cNvSpPr>
          <p:nvPr>
            <p:ph type="sldNum" idx="12"/>
          </p:nvPr>
        </p:nvSpPr>
        <p:spPr>
          <a:xfrm>
            <a:off x="23479386" y="12832887"/>
            <a:ext cx="340260" cy="337007"/>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3" name="Google Shape;33;p39"/>
          <p:cNvSpPr txBox="1">
            <a:spLocks noGrp="1"/>
          </p:cNvSpPr>
          <p:nvPr>
            <p:ph type="body" idx="1"/>
          </p:nvPr>
        </p:nvSpPr>
        <p:spPr>
          <a:xfrm>
            <a:off x="825500" y="11269398"/>
            <a:ext cx="10974785" cy="1790635"/>
          </a:xfrm>
          <a:prstGeom prst="rect">
            <a:avLst/>
          </a:prstGeom>
          <a:noFill/>
          <a:ln>
            <a:noFill/>
          </a:ln>
        </p:spPr>
        <p:txBody>
          <a:bodyPr spcFirstLastPara="1" wrap="square" lIns="50800" tIns="50800" rIns="50800" bIns="50800" anchor="ctr" anchorCtr="0">
            <a:normAutofit/>
          </a:bodyPr>
          <a:lstStyle>
            <a:lvl1pPr marL="457200" lvl="0" indent="-228600" algn="l">
              <a:lnSpc>
                <a:spcPct val="100000"/>
              </a:lnSpc>
              <a:spcBef>
                <a:spcPts val="2400"/>
              </a:spcBef>
              <a:spcAft>
                <a:spcPts val="0"/>
              </a:spcAft>
              <a:buClr>
                <a:srgbClr val="000000"/>
              </a:buClr>
              <a:buSzPts val="2400"/>
              <a:buFont typeface="Helvetica Neue"/>
              <a:buNone/>
              <a:defRPr sz="2400"/>
            </a:lvl1pPr>
            <a:lvl2pPr marL="914400" lvl="1" indent="-228600" algn="l">
              <a:lnSpc>
                <a:spcPct val="100000"/>
              </a:lnSpc>
              <a:spcBef>
                <a:spcPts val="2400"/>
              </a:spcBef>
              <a:spcAft>
                <a:spcPts val="0"/>
              </a:spcAft>
              <a:buClr>
                <a:srgbClr val="000000"/>
              </a:buClr>
              <a:buSzPts val="2400"/>
              <a:buFont typeface="Helvetica Neue"/>
              <a:buNone/>
              <a:defRPr sz="2400"/>
            </a:lvl2pPr>
            <a:lvl3pPr marL="1371600" lvl="2" indent="-228600" algn="l">
              <a:lnSpc>
                <a:spcPct val="100000"/>
              </a:lnSpc>
              <a:spcBef>
                <a:spcPts val="2400"/>
              </a:spcBef>
              <a:spcAft>
                <a:spcPts val="0"/>
              </a:spcAft>
              <a:buClr>
                <a:srgbClr val="000000"/>
              </a:buClr>
              <a:buSzPts val="2400"/>
              <a:buFont typeface="Helvetica Neue"/>
              <a:buNone/>
              <a:defRPr sz="2400"/>
            </a:lvl3pPr>
            <a:lvl4pPr marL="1828800" lvl="3" indent="-228600" algn="l">
              <a:lnSpc>
                <a:spcPct val="100000"/>
              </a:lnSpc>
              <a:spcBef>
                <a:spcPts val="2400"/>
              </a:spcBef>
              <a:spcAft>
                <a:spcPts val="0"/>
              </a:spcAft>
              <a:buClr>
                <a:srgbClr val="000000"/>
              </a:buClr>
              <a:buSzPts val="2400"/>
              <a:buFont typeface="Helvetica Neue"/>
              <a:buNone/>
              <a:defRPr sz="2400"/>
            </a:lvl4pPr>
            <a:lvl5pPr marL="2286000" lvl="4" indent="-228600" algn="l">
              <a:lnSpc>
                <a:spcPct val="100000"/>
              </a:lnSpc>
              <a:spcBef>
                <a:spcPts val="2400"/>
              </a:spcBef>
              <a:spcAft>
                <a:spcPts val="0"/>
              </a:spcAft>
              <a:buClr>
                <a:srgbClr val="000000"/>
              </a:buClr>
              <a:buSzPts val="2400"/>
              <a:buFont typeface="Helvetica Neue"/>
              <a:buNone/>
              <a:defRPr sz="2400"/>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34" name="Google Shape;34;p39"/>
          <p:cNvSpPr/>
          <p:nvPr/>
        </p:nvSpPr>
        <p:spPr>
          <a:xfrm>
            <a:off x="12576240" y="11252200"/>
            <a:ext cx="10974786" cy="1270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a:solidFill>
                  <a:srgbClr val="FFFFFF"/>
                </a:solidFill>
                <a:latin typeface="Helvetica Neue"/>
                <a:ea typeface="Helvetica Neue"/>
                <a:cs typeface="Helvetica Neue"/>
                <a:sym typeface="Helvetica Neue"/>
              </a:rPr>
              <a:t>Title Here</a:t>
            </a:r>
            <a:endParaRPr/>
          </a:p>
        </p:txBody>
      </p:sp>
      <p:sp>
        <p:nvSpPr>
          <p:cNvPr id="35" name="Google Shape;35;p39"/>
          <p:cNvSpPr txBox="1"/>
          <p:nvPr/>
        </p:nvSpPr>
        <p:spPr>
          <a:xfrm>
            <a:off x="23328855"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No Bullets">
  <p:cSld name="Text No Bullets">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665017" y="0"/>
            <a:ext cx="23140441" cy="29845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AEEF"/>
              </a:buClr>
              <a:buSzPts val="1800"/>
              <a:buNone/>
              <a:defRPr/>
            </a:lvl1pPr>
            <a:lvl2pPr lvl="1" algn="ctr">
              <a:lnSpc>
                <a:spcPct val="100000"/>
              </a:lnSpc>
              <a:spcBef>
                <a:spcPts val="0"/>
              </a:spcBef>
              <a:spcAft>
                <a:spcPts val="0"/>
              </a:spcAft>
              <a:buClr>
                <a:srgbClr val="009CDB"/>
              </a:buClr>
              <a:buSzPts val="1800"/>
              <a:buNone/>
              <a:defRPr/>
            </a:lvl2pPr>
            <a:lvl3pPr lvl="2" algn="ctr">
              <a:lnSpc>
                <a:spcPct val="100000"/>
              </a:lnSpc>
              <a:spcBef>
                <a:spcPts val="0"/>
              </a:spcBef>
              <a:spcAft>
                <a:spcPts val="0"/>
              </a:spcAft>
              <a:buClr>
                <a:srgbClr val="009CDB"/>
              </a:buClr>
              <a:buSzPts val="1800"/>
              <a:buNone/>
              <a:defRPr/>
            </a:lvl3pPr>
            <a:lvl4pPr lvl="3" algn="ctr">
              <a:lnSpc>
                <a:spcPct val="100000"/>
              </a:lnSpc>
              <a:spcBef>
                <a:spcPts val="0"/>
              </a:spcBef>
              <a:spcAft>
                <a:spcPts val="0"/>
              </a:spcAft>
              <a:buClr>
                <a:srgbClr val="009CDB"/>
              </a:buClr>
              <a:buSzPts val="1800"/>
              <a:buNone/>
              <a:defRPr/>
            </a:lvl4pPr>
            <a:lvl5pPr lvl="4" algn="ctr">
              <a:lnSpc>
                <a:spcPct val="100000"/>
              </a:lnSpc>
              <a:spcBef>
                <a:spcPts val="0"/>
              </a:spcBef>
              <a:spcAft>
                <a:spcPts val="0"/>
              </a:spcAft>
              <a:buClr>
                <a:srgbClr val="009CDB"/>
              </a:buClr>
              <a:buSzPts val="1800"/>
              <a:buNone/>
              <a:defRPr/>
            </a:lvl5pPr>
            <a:lvl6pPr lvl="5" algn="ctr">
              <a:lnSpc>
                <a:spcPct val="100000"/>
              </a:lnSpc>
              <a:spcBef>
                <a:spcPts val="0"/>
              </a:spcBef>
              <a:spcAft>
                <a:spcPts val="0"/>
              </a:spcAft>
              <a:buClr>
                <a:srgbClr val="009CDB"/>
              </a:buClr>
              <a:buSzPts val="1800"/>
              <a:buNone/>
              <a:defRPr/>
            </a:lvl6pPr>
            <a:lvl7pPr lvl="6" algn="ctr">
              <a:lnSpc>
                <a:spcPct val="100000"/>
              </a:lnSpc>
              <a:spcBef>
                <a:spcPts val="0"/>
              </a:spcBef>
              <a:spcAft>
                <a:spcPts val="0"/>
              </a:spcAft>
              <a:buClr>
                <a:srgbClr val="009CDB"/>
              </a:buClr>
              <a:buSzPts val="1800"/>
              <a:buNone/>
              <a:defRPr/>
            </a:lvl7pPr>
            <a:lvl8pPr lvl="7" algn="ctr">
              <a:lnSpc>
                <a:spcPct val="100000"/>
              </a:lnSpc>
              <a:spcBef>
                <a:spcPts val="0"/>
              </a:spcBef>
              <a:spcAft>
                <a:spcPts val="0"/>
              </a:spcAft>
              <a:buClr>
                <a:srgbClr val="009CDB"/>
              </a:buClr>
              <a:buSzPts val="1800"/>
              <a:buNone/>
              <a:defRPr/>
            </a:lvl8pPr>
            <a:lvl9pPr lvl="8" algn="ctr">
              <a:lnSpc>
                <a:spcPct val="100000"/>
              </a:lnSpc>
              <a:spcBef>
                <a:spcPts val="0"/>
              </a:spcBef>
              <a:spcAft>
                <a:spcPts val="0"/>
              </a:spcAft>
              <a:buClr>
                <a:srgbClr val="009CDB"/>
              </a:buClr>
              <a:buSzPts val="1800"/>
              <a:buNone/>
              <a:defRPr/>
            </a:lvl9pPr>
          </a:lstStyle>
          <a:p>
            <a:endParaRPr/>
          </a:p>
        </p:txBody>
      </p:sp>
      <p:sp>
        <p:nvSpPr>
          <p:cNvPr id="38" name="Google Shape;38;p40"/>
          <p:cNvSpPr txBox="1">
            <a:spLocks noGrp="1"/>
          </p:cNvSpPr>
          <p:nvPr>
            <p:ph type="body" idx="1"/>
          </p:nvPr>
        </p:nvSpPr>
        <p:spPr>
          <a:xfrm>
            <a:off x="665017" y="3149600"/>
            <a:ext cx="23140441" cy="92964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4000"/>
              </a:spcBef>
              <a:spcAft>
                <a:spcPts val="0"/>
              </a:spcAft>
              <a:buClr>
                <a:srgbClr val="000000"/>
              </a:buClr>
              <a:buSzPts val="1800"/>
              <a:buNone/>
              <a:defRPr/>
            </a:lvl1pPr>
            <a:lvl2pPr marL="914400" lvl="1" indent="-228600" algn="l">
              <a:lnSpc>
                <a:spcPct val="100000"/>
              </a:lnSpc>
              <a:spcBef>
                <a:spcPts val="4000"/>
              </a:spcBef>
              <a:spcAft>
                <a:spcPts val="0"/>
              </a:spcAft>
              <a:buClr>
                <a:srgbClr val="000000"/>
              </a:buClr>
              <a:buSzPts val="1800"/>
              <a:buNone/>
              <a:defRPr/>
            </a:lvl2pPr>
            <a:lvl3pPr marL="1371600" lvl="2" indent="-228600" algn="l">
              <a:lnSpc>
                <a:spcPct val="100000"/>
              </a:lnSpc>
              <a:spcBef>
                <a:spcPts val="4000"/>
              </a:spcBef>
              <a:spcAft>
                <a:spcPts val="0"/>
              </a:spcAft>
              <a:buClr>
                <a:srgbClr val="000000"/>
              </a:buClr>
              <a:buSzPts val="1800"/>
              <a:buNone/>
              <a:defRPr/>
            </a:lvl3pPr>
            <a:lvl4pPr marL="1828800" lvl="3" indent="-228600" algn="l">
              <a:lnSpc>
                <a:spcPct val="100000"/>
              </a:lnSpc>
              <a:spcBef>
                <a:spcPts val="4000"/>
              </a:spcBef>
              <a:spcAft>
                <a:spcPts val="0"/>
              </a:spcAft>
              <a:buClr>
                <a:srgbClr val="000000"/>
              </a:buClr>
              <a:buSzPts val="1800"/>
              <a:buNone/>
              <a:defRPr/>
            </a:lvl4pPr>
            <a:lvl5pPr marL="2286000" lvl="4" indent="-228600" algn="l">
              <a:lnSpc>
                <a:spcPct val="100000"/>
              </a:lnSpc>
              <a:spcBef>
                <a:spcPts val="4000"/>
              </a:spcBef>
              <a:spcAft>
                <a:spcPts val="0"/>
              </a:spcAft>
              <a:buClr>
                <a:srgbClr val="000000"/>
              </a:buClr>
              <a:buSzPts val="1800"/>
              <a:buNone/>
              <a:defRPr/>
            </a:lvl5pPr>
            <a:lvl6pPr marL="2743200" lvl="5" indent="-228600" algn="l">
              <a:lnSpc>
                <a:spcPct val="100000"/>
              </a:lnSpc>
              <a:spcBef>
                <a:spcPts val="4000"/>
              </a:spcBef>
              <a:spcAft>
                <a:spcPts val="0"/>
              </a:spcAft>
              <a:buClr>
                <a:srgbClr val="000000"/>
              </a:buClr>
              <a:buSzPts val="1800"/>
              <a:buNone/>
              <a:defRPr/>
            </a:lvl6pPr>
            <a:lvl7pPr marL="3200400" lvl="6" indent="-228600" algn="l">
              <a:lnSpc>
                <a:spcPct val="100000"/>
              </a:lnSpc>
              <a:spcBef>
                <a:spcPts val="4000"/>
              </a:spcBef>
              <a:spcAft>
                <a:spcPts val="0"/>
              </a:spcAft>
              <a:buClr>
                <a:srgbClr val="000000"/>
              </a:buClr>
              <a:buSzPts val="1800"/>
              <a:buNone/>
              <a:defRPr/>
            </a:lvl7pPr>
            <a:lvl8pPr marL="3657600" lvl="7" indent="-228600" algn="l">
              <a:lnSpc>
                <a:spcPct val="100000"/>
              </a:lnSpc>
              <a:spcBef>
                <a:spcPts val="4000"/>
              </a:spcBef>
              <a:spcAft>
                <a:spcPts val="0"/>
              </a:spcAft>
              <a:buClr>
                <a:srgbClr val="000000"/>
              </a:buClr>
              <a:buSzPts val="1800"/>
              <a:buNone/>
              <a:defRPr/>
            </a:lvl8pPr>
            <a:lvl9pPr marL="4114800" lvl="8" indent="-228600" algn="l">
              <a:lnSpc>
                <a:spcPct val="100000"/>
              </a:lnSpc>
              <a:spcBef>
                <a:spcPts val="4000"/>
              </a:spcBef>
              <a:spcAft>
                <a:spcPts val="0"/>
              </a:spcAft>
              <a:buClr>
                <a:srgbClr val="000000"/>
              </a:buClr>
              <a:buSzPts val="1800"/>
              <a:buNone/>
              <a:defRPr/>
            </a:lvl9pPr>
          </a:lstStyle>
          <a:p>
            <a:endParaRPr/>
          </a:p>
        </p:txBody>
      </p:sp>
      <p:sp>
        <p:nvSpPr>
          <p:cNvPr id="39" name="Google Shape;39;p40"/>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1pPr>
            <a:lvl2pPr marL="0" lvl="1"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2pPr>
            <a:lvl3pPr marL="0" lvl="2"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3pPr>
            <a:lvl4pPr marL="0" lvl="3"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4pPr>
            <a:lvl5pPr marL="0" lvl="4"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5pPr>
            <a:lvl6pPr marL="0" lvl="5"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6pPr>
            <a:lvl7pPr marL="0" lvl="6"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7pPr>
            <a:lvl8pPr marL="0" lvl="7"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8pPr>
            <a:lvl9pPr marL="0" lvl="8" indent="0" algn="ctr">
              <a:lnSpc>
                <a:spcPct val="100000"/>
              </a:lnSpc>
              <a:spcBef>
                <a:spcPts val="0"/>
              </a:spcBef>
              <a:spcAft>
                <a:spcPts val="0"/>
              </a:spcAft>
              <a:buClr>
                <a:srgbClr val="000000"/>
              </a:buClr>
              <a:buSzPts val="1400"/>
              <a:buFont typeface="Helvetica Neue"/>
              <a:buNone/>
              <a:defRPr sz="1400" b="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sp>
        <p:nvSpPr>
          <p:cNvPr id="41" name="Google Shape;41;p41"/>
          <p:cNvSpPr>
            <a:spLocks noGrp="1"/>
          </p:cNvSpPr>
          <p:nvPr>
            <p:ph type="pic" idx="2"/>
          </p:nvPr>
        </p:nvSpPr>
        <p:spPr>
          <a:xfrm>
            <a:off x="332509" y="332510"/>
            <a:ext cx="23746692" cy="13078690"/>
          </a:xfrm>
          <a:prstGeom prst="rect">
            <a:avLst/>
          </a:prstGeom>
          <a:noFill/>
          <a:ln>
            <a:noFill/>
          </a:ln>
        </p:spPr>
      </p:sp>
      <p:sp>
        <p:nvSpPr>
          <p:cNvPr id="42" name="Google Shape;42;p41"/>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400"/>
              <a:buFont typeface="Helvetica Neue"/>
              <a:buNone/>
              <a:defRPr/>
            </a:lvl1pPr>
            <a:lvl2pPr marL="0" lvl="1" indent="0" algn="ctr">
              <a:lnSpc>
                <a:spcPct val="100000"/>
              </a:lnSpc>
              <a:spcBef>
                <a:spcPts val="0"/>
              </a:spcBef>
              <a:spcAft>
                <a:spcPts val="0"/>
              </a:spcAft>
              <a:buClr>
                <a:srgbClr val="000000"/>
              </a:buClr>
              <a:buSzPts val="1400"/>
              <a:buFont typeface="Helvetica Neue"/>
              <a:buNone/>
              <a:defRPr/>
            </a:lvl2pPr>
            <a:lvl3pPr marL="0" lvl="2" indent="0" algn="ctr">
              <a:lnSpc>
                <a:spcPct val="100000"/>
              </a:lnSpc>
              <a:spcBef>
                <a:spcPts val="0"/>
              </a:spcBef>
              <a:spcAft>
                <a:spcPts val="0"/>
              </a:spcAft>
              <a:buClr>
                <a:srgbClr val="000000"/>
              </a:buClr>
              <a:buSzPts val="1400"/>
              <a:buFont typeface="Helvetica Neue"/>
              <a:buNone/>
              <a:defRPr/>
            </a:lvl3pPr>
            <a:lvl4pPr marL="0" lvl="3" indent="0" algn="ctr">
              <a:lnSpc>
                <a:spcPct val="100000"/>
              </a:lnSpc>
              <a:spcBef>
                <a:spcPts val="0"/>
              </a:spcBef>
              <a:spcAft>
                <a:spcPts val="0"/>
              </a:spcAft>
              <a:buClr>
                <a:srgbClr val="000000"/>
              </a:buClr>
              <a:buSzPts val="1400"/>
              <a:buFont typeface="Helvetica Neue"/>
              <a:buNone/>
              <a:defRPr/>
            </a:lvl4pPr>
            <a:lvl5pPr marL="0" lvl="4" indent="0" algn="ctr">
              <a:lnSpc>
                <a:spcPct val="100000"/>
              </a:lnSpc>
              <a:spcBef>
                <a:spcPts val="0"/>
              </a:spcBef>
              <a:spcAft>
                <a:spcPts val="0"/>
              </a:spcAft>
              <a:buClr>
                <a:srgbClr val="000000"/>
              </a:buClr>
              <a:buSzPts val="1400"/>
              <a:buFont typeface="Helvetica Neue"/>
              <a:buNone/>
              <a:defRPr/>
            </a:lvl5pPr>
            <a:lvl6pPr marL="0" lvl="5" indent="0" algn="ctr">
              <a:lnSpc>
                <a:spcPct val="100000"/>
              </a:lnSpc>
              <a:spcBef>
                <a:spcPts val="0"/>
              </a:spcBef>
              <a:spcAft>
                <a:spcPts val="0"/>
              </a:spcAft>
              <a:buClr>
                <a:srgbClr val="000000"/>
              </a:buClr>
              <a:buSzPts val="1400"/>
              <a:buFont typeface="Helvetica Neue"/>
              <a:buNone/>
              <a:defRPr/>
            </a:lvl6pPr>
            <a:lvl7pPr marL="0" lvl="6" indent="0" algn="ctr">
              <a:lnSpc>
                <a:spcPct val="100000"/>
              </a:lnSpc>
              <a:spcBef>
                <a:spcPts val="0"/>
              </a:spcBef>
              <a:spcAft>
                <a:spcPts val="0"/>
              </a:spcAft>
              <a:buClr>
                <a:srgbClr val="000000"/>
              </a:buClr>
              <a:buSzPts val="1400"/>
              <a:buFont typeface="Helvetica Neue"/>
              <a:buNone/>
              <a:defRPr/>
            </a:lvl7pPr>
            <a:lvl8pPr marL="0" lvl="7" indent="0" algn="ctr">
              <a:lnSpc>
                <a:spcPct val="100000"/>
              </a:lnSpc>
              <a:spcBef>
                <a:spcPts val="0"/>
              </a:spcBef>
              <a:spcAft>
                <a:spcPts val="0"/>
              </a:spcAft>
              <a:buClr>
                <a:srgbClr val="000000"/>
              </a:buClr>
              <a:buSzPts val="1400"/>
              <a:buFont typeface="Helvetica Neue"/>
              <a:buNone/>
              <a:defRPr/>
            </a:lvl8pPr>
            <a:lvl9pPr marL="0" lvl="8" indent="0" algn="ctr">
              <a:lnSpc>
                <a:spcPct val="100000"/>
              </a:lnSpc>
              <a:spcBef>
                <a:spcPts val="0"/>
              </a:spcBef>
              <a:spcAft>
                <a:spcPts val="0"/>
              </a:spcAft>
              <a:buClr>
                <a:srgbClr val="000000"/>
              </a:buClr>
              <a:buSzPts val="1400"/>
              <a:buFont typeface="Helvetica Neue"/>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1689100" y="698500"/>
            <a:ext cx="21005800"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AEEF"/>
              </a:buClr>
              <a:buSzPts val="7200"/>
              <a:buFont typeface="Helvetica Neue"/>
              <a:buNone/>
              <a:defRPr sz="7200" b="0" i="0" u="none" strike="noStrike" cap="none">
                <a:solidFill>
                  <a:srgbClr val="00AEEF"/>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9CDB"/>
              </a:buClr>
              <a:buSzPts val="7200"/>
              <a:buFont typeface="Helvetica Neue"/>
              <a:buNone/>
              <a:defRPr sz="7200" b="0" i="0" u="none" strike="noStrike" cap="none">
                <a:solidFill>
                  <a:srgbClr val="009CDB"/>
                </a:solidFill>
                <a:latin typeface="Helvetica Neue"/>
                <a:ea typeface="Helvetica Neue"/>
                <a:cs typeface="Helvetica Neue"/>
                <a:sym typeface="Helvetica Neue"/>
              </a:defRPr>
            </a:lvl9pPr>
          </a:lstStyle>
          <a:p>
            <a:endParaRPr/>
          </a:p>
        </p:txBody>
      </p:sp>
      <p:sp>
        <p:nvSpPr>
          <p:cNvPr id="7" name="Google Shape;7;p33"/>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00000"/>
              </a:lnSpc>
              <a:spcBef>
                <a:spcPts val="4000"/>
              </a:spcBef>
              <a:spcAft>
                <a:spcPts val="0"/>
              </a:spcAft>
              <a:buClr>
                <a:srgbClr val="000000"/>
              </a:buClr>
              <a:buSzPts val="3600"/>
              <a:buFont typeface="Helvetica Neue"/>
              <a:buNone/>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33"/>
          <p:cNvSpPr txBox="1"/>
          <p:nvPr/>
        </p:nvSpPr>
        <p:spPr>
          <a:xfrm>
            <a:off x="23328854" y="12804965"/>
            <a:ext cx="102656" cy="348813"/>
          </a:xfrm>
          <a:prstGeom prst="rect">
            <a:avLst/>
          </a:prstGeom>
          <a:noFill/>
          <a:ln>
            <a:noFill/>
          </a:ln>
        </p:spPr>
        <p:txBody>
          <a:bodyPr spcFirstLastPara="1" wrap="square" lIns="50800" tIns="50800" rIns="50800" bIns="50800" anchor="ctr" anchorCtr="0">
            <a:spAutoFit/>
          </a:bodyPr>
          <a:lstStyle/>
          <a:p>
            <a:pPr marL="0" marR="0" lvl="0" indent="0" algn="r" rtl="0">
              <a:lnSpc>
                <a:spcPct val="100000"/>
              </a:lnSpc>
              <a:spcBef>
                <a:spcPts val="0"/>
              </a:spcBef>
              <a:spcAft>
                <a:spcPts val="0"/>
              </a:spcAft>
              <a:buClr>
                <a:srgbClr val="000000"/>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 name="Google Shape;9;p33"/>
          <p:cNvSpPr txBox="1">
            <a:spLocks noGrp="1"/>
          </p:cNvSpPr>
          <p:nvPr>
            <p:ph type="sldNum" idx="12"/>
          </p:nvPr>
        </p:nvSpPr>
        <p:spPr>
          <a:xfrm>
            <a:off x="23510506" y="12831888"/>
            <a:ext cx="294953" cy="318036"/>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400"/>
              <a:buFont typeface="Helvetica Neue"/>
              <a:buNone/>
              <a:defRPr sz="14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shnawards.com/#catego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ellore-senior-liv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hayes-barton-pla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the-newbury-of-brooklin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minnesota-veterans-hom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4.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shnawards.com/nominees/arise-knox-squa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shnawards.com/nominees/arise-knox-squa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1" title="2025-powerpointCover.png"/>
          <p:cNvPicPr preferRelativeResize="0"/>
          <p:nvPr/>
        </p:nvPicPr>
        <p:blipFill rotWithShape="1">
          <a:blip r:embed="rId3">
            <a:alphaModFix/>
          </a:blip>
          <a:srcRect/>
          <a:stretch/>
        </p:blipFill>
        <p:spPr>
          <a:xfrm>
            <a:off x="-79975" y="-89150"/>
            <a:ext cx="24543949" cy="13805150"/>
          </a:xfrm>
          <a:prstGeom prst="rect">
            <a:avLst/>
          </a:prstGeom>
          <a:noFill/>
          <a:ln>
            <a:noFill/>
          </a:ln>
        </p:spPr>
      </p:pic>
      <p:sp>
        <p:nvSpPr>
          <p:cNvPr id="48" name="Google Shape;48;p1"/>
          <p:cNvSpPr txBox="1">
            <a:spLocks noGrp="1"/>
          </p:cNvSpPr>
          <p:nvPr>
            <p:ph type="ctrTitle" idx="4294967295"/>
          </p:nvPr>
        </p:nvSpPr>
        <p:spPr>
          <a:xfrm>
            <a:off x="7076539" y="7769167"/>
            <a:ext cx="10230922" cy="3808202"/>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chemeClr val="lt1"/>
              </a:buClr>
              <a:buSzPts val="7200"/>
              <a:buFont typeface="Helvetica Neue"/>
              <a:buNone/>
            </a:pPr>
            <a:r>
              <a:rPr lang="en-US" sz="7200" b="0" i="0" u="none" strike="noStrike" cap="none">
                <a:solidFill>
                  <a:schemeClr val="lt1"/>
                </a:solidFill>
                <a:latin typeface="Helvetica Neue"/>
                <a:ea typeface="Helvetica Neue"/>
                <a:cs typeface="Helvetica Neue"/>
                <a:sym typeface="Helvetica Neue"/>
              </a:rPr>
              <a:t>Name of Community</a:t>
            </a:r>
            <a:endParaRPr/>
          </a:p>
          <a:p>
            <a:pPr marL="0" marR="0" lvl="0" indent="0" algn="ctr" rtl="0">
              <a:lnSpc>
                <a:spcPct val="100000"/>
              </a:lnSpc>
              <a:spcBef>
                <a:spcPts val="2000"/>
              </a:spcBef>
              <a:spcAft>
                <a:spcPts val="0"/>
              </a:spcAft>
              <a:buClr>
                <a:schemeClr val="lt1"/>
              </a:buClr>
              <a:buSzPts val="4200"/>
              <a:buFont typeface="Helvetica Neue"/>
              <a:buNone/>
            </a:pPr>
            <a:r>
              <a:rPr lang="en-US" sz="4200" b="0" i="0" u="none" strike="noStrike" cap="none">
                <a:solidFill>
                  <a:schemeClr val="lt1"/>
                </a:solidFill>
                <a:latin typeface="Helvetica Neue"/>
                <a:ea typeface="Helvetica Neue"/>
                <a:cs typeface="Helvetica Neue"/>
                <a:sym typeface="Helvetica Neue"/>
              </a:rPr>
              <a:t>Address</a:t>
            </a:r>
            <a:r>
              <a:rPr lang="en-US" sz="4200" b="1" i="0" u="none" strike="noStrike" cap="none">
                <a:solidFill>
                  <a:schemeClr val="lt1"/>
                </a:solidFill>
                <a:latin typeface="Helvetica Neue"/>
                <a:ea typeface="Helvetica Neue"/>
                <a:cs typeface="Helvetica Neue"/>
                <a:sym typeface="Helvetica Neue"/>
              </a:rPr>
              <a:t> </a:t>
            </a:r>
            <a:br>
              <a:rPr lang="en-US" sz="4200" b="1" i="0" u="none" strike="noStrike" cap="none">
                <a:solidFill>
                  <a:schemeClr val="lt1"/>
                </a:solidFill>
                <a:latin typeface="Helvetica Neue"/>
                <a:ea typeface="Helvetica Neue"/>
                <a:cs typeface="Helvetica Neue"/>
                <a:sym typeface="Helvetica Neue"/>
              </a:rPr>
            </a:br>
            <a:br>
              <a:rPr lang="en-US" sz="4200" b="1" i="0" u="none" strike="noStrike" cap="none">
                <a:solidFill>
                  <a:schemeClr val="lt1"/>
                </a:solidFill>
                <a:latin typeface="Helvetica Neue"/>
                <a:ea typeface="Helvetica Neue"/>
                <a:cs typeface="Helvetica Neue"/>
                <a:sym typeface="Helvetica Neue"/>
              </a:rPr>
            </a:br>
            <a:r>
              <a:rPr lang="en-US" sz="4200" b="0" i="0" u="none" strike="noStrike" cap="none">
                <a:solidFill>
                  <a:schemeClr val="lt1"/>
                </a:solidFill>
                <a:latin typeface="Helvetica Neue"/>
                <a:ea typeface="Helvetica Neue"/>
                <a:cs typeface="Helvetica Neue"/>
                <a:sym typeface="Helvetica Neue"/>
              </a:rPr>
              <a:t>Category</a:t>
            </a:r>
            <a:endParaRPr/>
          </a:p>
        </p:txBody>
      </p:sp>
      <p:pic>
        <p:nvPicPr>
          <p:cNvPr id="49" name="Google Shape;49;p1"/>
          <p:cNvPicPr preferRelativeResize="0"/>
          <p:nvPr/>
        </p:nvPicPr>
        <p:blipFill rotWithShape="1">
          <a:blip r:embed="rId4">
            <a:alphaModFix/>
          </a:blip>
          <a:srcRect l="36689" r="14359" b="88429"/>
          <a:stretch/>
        </p:blipFill>
        <p:spPr>
          <a:xfrm>
            <a:off x="10596864" y="5296240"/>
            <a:ext cx="7850907" cy="599128"/>
          </a:xfrm>
          <a:prstGeom prst="rect">
            <a:avLst/>
          </a:prstGeom>
          <a:noFill/>
          <a:ln>
            <a:noFill/>
          </a:ln>
        </p:spPr>
      </p:pic>
      <p:sp>
        <p:nvSpPr>
          <p:cNvPr id="50" name="Google Shape;50;p1"/>
          <p:cNvSpPr txBox="1"/>
          <p:nvPr/>
        </p:nvSpPr>
        <p:spPr>
          <a:xfrm>
            <a:off x="0" y="4418775"/>
            <a:ext cx="15896400" cy="3350400"/>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a:latin typeface="Helvetica Neue"/>
                <a:ea typeface="Helvetica Neue"/>
                <a:cs typeface="Helvetica Neue"/>
                <a:sym typeface="Helvetica Neue"/>
              </a:rPr>
              <a:t>Welcome to the Senior Housing News Architecture &amp; Design Awards Entry Powerpoint</a:t>
            </a:r>
            <a:endParaRPr sz="2700"/>
          </a:p>
          <a:p>
            <a:pPr marL="0" marR="0" lvl="4" indent="914400" algn="l" rtl="0">
              <a:lnSpc>
                <a:spcPct val="100000"/>
              </a:lnSpc>
              <a:spcBef>
                <a:spcPts val="0"/>
              </a:spcBef>
              <a:spcAft>
                <a:spcPts val="0"/>
              </a:spcAft>
              <a:buClr>
                <a:srgbClr val="000000"/>
              </a:buClr>
              <a:buSzPts val="4800"/>
              <a:buFont typeface="Helvetica Neue"/>
              <a:buNone/>
            </a:pPr>
            <a:r>
              <a:rPr lang="en-US" sz="2800">
                <a:latin typeface="Helvetica Neue"/>
                <a:ea typeface="Helvetica Neue"/>
                <a:cs typeface="Helvetica Neue"/>
                <a:sym typeface="Helvetica Neue"/>
              </a:rPr>
              <a:t>Please note you will edit the areas noted in each slide. These instructions are your guide. </a:t>
            </a:r>
            <a:br>
              <a:rPr lang="en-US" sz="2800">
                <a:latin typeface="Helvetica Neue"/>
                <a:ea typeface="Helvetica Neue"/>
                <a:cs typeface="Helvetica Neue"/>
                <a:sym typeface="Helvetica Neue"/>
              </a:rPr>
            </a:br>
            <a:r>
              <a:rPr lang="en-US" sz="2800">
                <a:latin typeface="Helvetica Neue"/>
                <a:ea typeface="Helvetica Neue"/>
                <a:cs typeface="Helvetica Neue"/>
                <a:sym typeface="Helvetica Neue"/>
              </a:rPr>
              <a:t>		</a:t>
            </a:r>
            <a:r>
              <a:rPr lang="en-US" sz="2800" b="1">
                <a:latin typeface="Helvetica Neue"/>
                <a:ea typeface="Helvetica Neue"/>
                <a:cs typeface="Helvetica Neue"/>
                <a:sym typeface="Helvetica Neue"/>
              </a:rPr>
              <a:t>Categories can be seen on our website: </a:t>
            </a:r>
            <a:r>
              <a:rPr lang="en-US" sz="2800" b="1" u="sng">
                <a:solidFill>
                  <a:schemeClr val="hlink"/>
                </a:solidFill>
                <a:latin typeface="Helvetica Neue"/>
                <a:ea typeface="Helvetica Neue"/>
                <a:cs typeface="Helvetica Neue"/>
                <a:sym typeface="Helvetica Neue"/>
                <a:hlinkClick r:id="rId5"/>
              </a:rPr>
              <a:t>https://shnawards.com/#categories</a:t>
            </a:r>
            <a:endParaRPr sz="200" b="1" u="sng"/>
          </a:p>
          <a:p>
            <a:pPr marL="0" marR="0" lvl="4" indent="914400" algn="l" rtl="0">
              <a:lnSpc>
                <a:spcPct val="100000"/>
              </a:lnSpc>
              <a:spcBef>
                <a:spcPts val="2400"/>
              </a:spcBef>
              <a:spcAft>
                <a:spcPts val="0"/>
              </a:spcAft>
              <a:buClr>
                <a:srgbClr val="000000"/>
              </a:buClr>
              <a:buSzPts val="2400"/>
              <a:buFont typeface="Helvetica Neue Light"/>
              <a:buNone/>
            </a:pPr>
            <a:r>
              <a:rPr lang="en-US" sz="2400" i="1">
                <a:latin typeface="Helvetica Neue Light"/>
                <a:ea typeface="Helvetica Neue Light"/>
                <a:cs typeface="Helvetica Neue Light"/>
                <a:sym typeface="Helvetica Neue Light"/>
              </a:rPr>
              <a:t>YOU SHOULD</a:t>
            </a:r>
            <a:r>
              <a:rPr lang="en-US" sz="2400" b="0" i="1" u="none" strike="noStrike" cap="none">
                <a:solidFill>
                  <a:srgbClr val="000000"/>
                </a:solidFill>
                <a:latin typeface="Helvetica Neue Light"/>
                <a:ea typeface="Helvetica Neue Light"/>
                <a:cs typeface="Helvetica Neue Light"/>
                <a:sym typeface="Helvetica Neue Light"/>
              </a:rPr>
              <a:t> DELET</a:t>
            </a:r>
            <a:r>
              <a:rPr lang="en-US" sz="2400" i="1">
                <a:latin typeface="Helvetica Neue Light"/>
                <a:ea typeface="Helvetica Neue Light"/>
                <a:cs typeface="Helvetica Neue Light"/>
                <a:sym typeface="Helvetica Neue Light"/>
              </a:rPr>
              <a:t>E THESE INSTRUCTIONS BEFORE YOU SUBMIT FINAL DOCUMENT.</a:t>
            </a:r>
            <a:endParaRPr sz="2400" i="1">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4" name="Google Shape;124;p10"/>
          <p:cNvSpPr txBox="1"/>
          <p:nvPr/>
        </p:nvSpPr>
        <p:spPr>
          <a:xfrm>
            <a:off x="2790475" y="4853611"/>
            <a:ext cx="19793857" cy="70662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COMMON ROOM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will appear in the common room image gallery online.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4 layout options and replace the placeholder image with your image. Add more images by duplicating any of the following 4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per category.</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1" u="none" strike="noStrike" cap="none">
                <a:solidFill>
                  <a:srgbClr val="133D55"/>
                </a:solidFill>
                <a:latin typeface="Helvetica Neue"/>
                <a:ea typeface="Helvetica Neue"/>
                <a:cs typeface="Helvetica Neue"/>
                <a:sym typeface="Helvetica Neue"/>
              </a:rPr>
              <a:t>[Optional: You can use this area for 15-20 word description.]</a:t>
            </a:r>
            <a:endParaRPr/>
          </a:p>
        </p:txBody>
      </p:sp>
      <p:cxnSp>
        <p:nvCxnSpPr>
          <p:cNvPr id="125" name="Google Shape;125;p1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126" name="Google Shape;126;p1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127" name="Google Shape;127;p1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B0B296BF-F799-7002-3CA6-63D755DA2976}"/>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that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2025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B18B4512-B55D-954B-B259-A2B506A5EC8C}"/>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1" descr="white and brown wooden table and chairs"/>
          <p:cNvPicPr preferRelativeResize="0"/>
          <p:nvPr/>
        </p:nvPicPr>
        <p:blipFill rotWithShape="1">
          <a:blip r:embed="rId3">
            <a:alphaModFix/>
          </a:blip>
          <a:srcRect l="8023" t="18895" b="12077"/>
          <a:stretch/>
        </p:blipFill>
        <p:spPr>
          <a:xfrm>
            <a:off x="-371334" y="-52041"/>
            <a:ext cx="12230595" cy="13768041"/>
          </a:xfrm>
          <a:prstGeom prst="rect">
            <a:avLst/>
          </a:prstGeom>
          <a:noFill/>
          <a:ln>
            <a:noFill/>
          </a:ln>
        </p:spPr>
      </p:pic>
      <p:sp>
        <p:nvSpPr>
          <p:cNvPr id="135" name="Google Shape;135;p11"/>
          <p:cNvSpPr txBox="1">
            <a:spLocks noGrp="1"/>
          </p:cNvSpPr>
          <p:nvPr>
            <p:ph type="body" idx="1"/>
          </p:nvPr>
        </p:nvSpPr>
        <p:spPr>
          <a:xfrm>
            <a:off x="12949279" y="2738448"/>
            <a:ext cx="11011265" cy="8628659"/>
          </a:xfrm>
          <a:prstGeom prst="rect">
            <a:avLst/>
          </a:prstGeom>
          <a:noFill/>
          <a:ln>
            <a:noFill/>
          </a:ln>
        </p:spPr>
        <p:txBody>
          <a:bodyPr spcFirstLastPara="1" wrap="square" lIns="50800" tIns="50800" rIns="50800" bIns="50800" anchor="t" anchorCtr="0">
            <a:noAutofit/>
          </a:bodyPr>
          <a:lstStyle/>
          <a:p>
            <a:pPr marL="0" lvl="0" indent="0" algn="l" rtl="0">
              <a:lnSpc>
                <a:spcPct val="150000"/>
              </a:lnSpc>
              <a:spcBef>
                <a:spcPts val="0"/>
              </a:spcBef>
              <a:spcAft>
                <a:spcPts val="0"/>
              </a:spcAft>
              <a:buClr>
                <a:srgbClr val="000000"/>
              </a:buClr>
              <a:buSzPts val="3200"/>
              <a:buFont typeface="Arial"/>
              <a:buNone/>
            </a:pPr>
            <a:r>
              <a:rPr lang="en-US" sz="3200">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Bulleted List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Describe Image</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Short and sweet</a:t>
            </a:r>
            <a:endParaRPr/>
          </a:p>
        </p:txBody>
      </p:sp>
      <p:sp>
        <p:nvSpPr>
          <p:cNvPr id="136" name="Google Shape;136;p11"/>
          <p:cNvSpPr txBox="1">
            <a:spLocks noGrp="1"/>
          </p:cNvSpPr>
          <p:nvPr>
            <p:ph type="title"/>
          </p:nvPr>
        </p:nvSpPr>
        <p:spPr>
          <a:xfrm>
            <a:off x="12949279" y="1164773"/>
            <a:ext cx="10223501" cy="1235539"/>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133D55"/>
              </a:buClr>
              <a:buSzPts val="5000"/>
              <a:buFont typeface="Helvetica Neue"/>
              <a:buNone/>
            </a:pPr>
            <a:r>
              <a:rPr lang="en-US">
                <a:solidFill>
                  <a:srgbClr val="133D55"/>
                </a:solidFill>
              </a:rPr>
              <a:t>One Half Page Image</a:t>
            </a:r>
            <a:endParaRPr/>
          </a:p>
        </p:txBody>
      </p:sp>
      <p:sp>
        <p:nvSpPr>
          <p:cNvPr id="137" name="Google Shape;137;p11"/>
          <p:cNvSpPr txBox="1">
            <a:spLocks noGrp="1"/>
          </p:cNvSpPr>
          <p:nvPr>
            <p:ph type="sldNum" idx="12"/>
          </p:nvPr>
        </p:nvSpPr>
        <p:spPr>
          <a:xfrm>
            <a:off x="23548576" y="12831888"/>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sz="1400" b="0">
                <a:latin typeface="Helvetica Neue"/>
                <a:ea typeface="Helvetica Neue"/>
                <a:cs typeface="Helvetica Neue"/>
                <a:sym typeface="Helvetica Neue"/>
              </a:r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2"/>
          <p:cNvSpPr txBox="1">
            <a:spLocks noGrp="1"/>
          </p:cNvSpPr>
          <p:nvPr>
            <p:ph type="sldNum" idx="12"/>
          </p:nvPr>
        </p:nvSpPr>
        <p:spPr>
          <a:xfrm>
            <a:off x="23436696" y="12822373"/>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12</a:t>
            </a:fld>
            <a:endParaRPr/>
          </a:p>
        </p:txBody>
      </p:sp>
      <p:sp>
        <p:nvSpPr>
          <p:cNvPr id="143" name="Google Shape;143;p12"/>
          <p:cNvSpPr txBox="1"/>
          <p:nvPr/>
        </p:nvSpPr>
        <p:spPr>
          <a:xfrm>
            <a:off x="437015" y="10760440"/>
            <a:ext cx="23509972"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pic>
        <p:nvPicPr>
          <p:cNvPr id="144" name="Google Shape;144;p12" descr="brown wooden table and chairs set"/>
          <p:cNvPicPr preferRelativeResize="0"/>
          <p:nvPr/>
        </p:nvPicPr>
        <p:blipFill rotWithShape="1">
          <a:blip r:embed="rId3">
            <a:alphaModFix/>
          </a:blip>
          <a:srcRect l="1239" t="15612" b="20147"/>
          <a:stretch/>
        </p:blipFill>
        <p:spPr>
          <a:xfrm>
            <a:off x="1" y="-181408"/>
            <a:ext cx="24384000" cy="105794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3" descr="white leather 2 seat sofa"/>
          <p:cNvPicPr preferRelativeResize="0"/>
          <p:nvPr/>
        </p:nvPicPr>
        <p:blipFill rotWithShape="1">
          <a:blip r:embed="rId3">
            <a:alphaModFix/>
          </a:blip>
          <a:srcRect t="15667"/>
          <a:stretch/>
        </p:blipFill>
        <p:spPr>
          <a:xfrm>
            <a:off x="0" y="0"/>
            <a:ext cx="24384000" cy="13716000"/>
          </a:xfrm>
          <a:prstGeom prst="rect">
            <a:avLst/>
          </a:prstGeom>
          <a:noFill/>
          <a:ln>
            <a:noFill/>
          </a:ln>
        </p:spPr>
      </p:pic>
      <p:sp>
        <p:nvSpPr>
          <p:cNvPr id="150" name="Google Shape;150;p13"/>
          <p:cNvSpPr txBox="1">
            <a:spLocks noGrp="1"/>
          </p:cNvSpPr>
          <p:nvPr>
            <p:ph type="sldNum" idx="12"/>
          </p:nvPr>
        </p:nvSpPr>
        <p:spPr>
          <a:xfrm>
            <a:off x="23548576" y="12823421"/>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13</a:t>
            </a:fld>
            <a:endParaRPr/>
          </a:p>
        </p:txBody>
      </p:sp>
      <p:sp>
        <p:nvSpPr>
          <p:cNvPr id="151" name="Google Shape;151;p13"/>
          <p:cNvSpPr/>
          <p:nvPr/>
        </p:nvSpPr>
        <p:spPr>
          <a:xfrm>
            <a:off x="876879" y="7045959"/>
            <a:ext cx="14261521" cy="5171441"/>
          </a:xfrm>
          <a:prstGeom prst="rect">
            <a:avLst/>
          </a:prstGeom>
          <a:solidFill>
            <a:srgbClr val="A5A5A5">
              <a:alpha val="85490"/>
            </a:srgbClr>
          </a:solidFill>
          <a:ln w="76200" cap="flat" cmpd="sng">
            <a:solidFill>
              <a:srgbClr val="D8D8D8"/>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52" name="Google Shape;152;p13"/>
          <p:cNvSpPr txBox="1">
            <a:spLocks noGrp="1"/>
          </p:cNvSpPr>
          <p:nvPr>
            <p:ph type="body" idx="1"/>
          </p:nvPr>
        </p:nvSpPr>
        <p:spPr>
          <a:xfrm>
            <a:off x="1656528" y="7542347"/>
            <a:ext cx="12869368" cy="4232777"/>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133D55"/>
              </a:buClr>
              <a:buSzPts val="4000"/>
              <a:buFont typeface="Arial"/>
              <a:buNone/>
            </a:pPr>
            <a:r>
              <a:rPr lang="en-US" sz="4000">
                <a:solidFill>
                  <a:srgbClr val="133D55"/>
                </a:solidFill>
                <a:latin typeface="Arial"/>
                <a:ea typeface="Arial"/>
                <a:cs typeface="Arial"/>
                <a:sym typeface="Arial"/>
              </a:rPr>
              <a:t>One Full Page Image</a:t>
            </a:r>
            <a:endParaRPr/>
          </a:p>
          <a:p>
            <a:pPr marL="0" lvl="0" indent="0" algn="l" rtl="0">
              <a:lnSpc>
                <a:spcPct val="145000"/>
              </a:lnSpc>
              <a:spcBef>
                <a:spcPts val="1400"/>
              </a:spcBef>
              <a:spcAft>
                <a:spcPts val="0"/>
              </a:spcAft>
              <a:buClr>
                <a:schemeClr val="lt1"/>
              </a:buClr>
              <a:buSzPts val="3200"/>
              <a:buFont typeface="Arial"/>
              <a:buNone/>
            </a:pPr>
            <a:r>
              <a:rPr lang="en-US" sz="3200">
                <a:solidFill>
                  <a:schemeClr val="lt1"/>
                </a:solidFill>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a:t>
            </a:r>
            <a:endParaRPr/>
          </a:p>
          <a:p>
            <a:pPr marL="0" lvl="0" indent="0" algn="l" rtl="0">
              <a:lnSpc>
                <a:spcPct val="100000"/>
              </a:lnSpc>
              <a:spcBef>
                <a:spcPts val="2800"/>
              </a:spcBef>
              <a:spcAft>
                <a:spcPts val="0"/>
              </a:spcAft>
              <a:buClr>
                <a:schemeClr val="lt1"/>
              </a:buClr>
              <a:buSzPts val="1800"/>
              <a:buFont typeface="Arial"/>
              <a:buNone/>
            </a:pPr>
            <a:r>
              <a:rPr lang="en-US" sz="1800">
                <a:solidFill>
                  <a:schemeClr val="lt1"/>
                </a:solidFill>
                <a:latin typeface="Arial"/>
                <a:ea typeface="Arial"/>
                <a:cs typeface="Arial"/>
                <a:sym typeface="Arial"/>
              </a:rPr>
              <a:t>Please keep text box separate from the image in the PowerPoint format you submit. We may use text and image elements separately in our online presentation. </a:t>
            </a:r>
            <a:endParaRPr/>
          </a:p>
          <a:p>
            <a:pPr marL="0" lvl="0" indent="0" algn="l" rtl="0">
              <a:lnSpc>
                <a:spcPct val="145000"/>
              </a:lnSpc>
              <a:spcBef>
                <a:spcPts val="2800"/>
              </a:spcBef>
              <a:spcAft>
                <a:spcPts val="0"/>
              </a:spcAft>
              <a:buClr>
                <a:srgbClr val="000000"/>
              </a:buClr>
              <a:buSzPts val="3200"/>
              <a:buFont typeface="Helvetica Neue"/>
              <a:buNone/>
            </a:pPr>
            <a:endParaRPr sz="32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4" descr="padded chair lot"/>
          <p:cNvPicPr preferRelativeResize="0"/>
          <p:nvPr/>
        </p:nvPicPr>
        <p:blipFill rotWithShape="1">
          <a:blip r:embed="rId3">
            <a:alphaModFix/>
          </a:blip>
          <a:srcRect t="25276" b="8506"/>
          <a:stretch/>
        </p:blipFill>
        <p:spPr>
          <a:xfrm>
            <a:off x="12186297" y="0"/>
            <a:ext cx="12250208" cy="10812193"/>
          </a:xfrm>
          <a:prstGeom prst="rect">
            <a:avLst/>
          </a:prstGeom>
          <a:noFill/>
          <a:ln>
            <a:noFill/>
          </a:ln>
        </p:spPr>
      </p:pic>
      <p:pic>
        <p:nvPicPr>
          <p:cNvPr id="158" name="Google Shape;158;p14" descr="living room with white sofa and brown wooden coffee table"/>
          <p:cNvPicPr preferRelativeResize="0"/>
          <p:nvPr/>
        </p:nvPicPr>
        <p:blipFill rotWithShape="1">
          <a:blip r:embed="rId4">
            <a:alphaModFix/>
          </a:blip>
          <a:srcRect l="4342" t="301" r="2849"/>
          <a:stretch/>
        </p:blipFill>
        <p:spPr>
          <a:xfrm>
            <a:off x="-65314" y="0"/>
            <a:ext cx="12082839" cy="10812193"/>
          </a:xfrm>
          <a:prstGeom prst="rect">
            <a:avLst/>
          </a:prstGeom>
          <a:noFill/>
          <a:ln>
            <a:noFill/>
          </a:ln>
        </p:spPr>
      </p:pic>
      <p:sp>
        <p:nvSpPr>
          <p:cNvPr id="159" name="Google Shape;159;p14"/>
          <p:cNvSpPr txBox="1">
            <a:spLocks noGrp="1"/>
          </p:cNvSpPr>
          <p:nvPr>
            <p:ph type="sldNum" idx="12"/>
          </p:nvPr>
        </p:nvSpPr>
        <p:spPr>
          <a:xfrm>
            <a:off x="23535876" y="12832887"/>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14</a:t>
            </a:fld>
            <a:endParaRPr/>
          </a:p>
        </p:txBody>
      </p:sp>
      <p:sp>
        <p:nvSpPr>
          <p:cNvPr id="160" name="Google Shape;160;p14"/>
          <p:cNvSpPr txBox="1"/>
          <p:nvPr/>
        </p:nvSpPr>
        <p:spPr>
          <a:xfrm>
            <a:off x="437015"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45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
        <p:nvSpPr>
          <p:cNvPr id="161" name="Google Shape;161;p14"/>
          <p:cNvSpPr txBox="1"/>
          <p:nvPr/>
        </p:nvSpPr>
        <p:spPr>
          <a:xfrm>
            <a:off x="12388460"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00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7" name="Google Shape;167;p15"/>
          <p:cNvSpPr txBox="1"/>
          <p:nvPr/>
        </p:nvSpPr>
        <p:spPr>
          <a:xfrm>
            <a:off x="2608941" y="4953006"/>
            <a:ext cx="19793857" cy="69668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DINING AREA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will appear in the dining area image gallery online.</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4 layout options and replace the placeholder image with your image. Add more images by duplicating any of the following 4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per category.</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1" u="none" strike="noStrike" cap="none">
                <a:solidFill>
                  <a:srgbClr val="133D55"/>
                </a:solidFill>
                <a:latin typeface="Helvetica Neue"/>
                <a:ea typeface="Helvetica Neue"/>
                <a:cs typeface="Helvetica Neue"/>
                <a:sym typeface="Helvetica Neue"/>
              </a:rPr>
              <a:t>[Optional: You can use this area for 15-20 word description.]</a:t>
            </a:r>
            <a:endParaRPr/>
          </a:p>
        </p:txBody>
      </p:sp>
      <p:cxnSp>
        <p:nvCxnSpPr>
          <p:cNvPr id="168" name="Google Shape;168;p1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169" name="Google Shape;169;p1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170" name="Google Shape;170;p15"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BEA7C1A9-000C-D4A5-B7E8-8CFE004DD2F6}"/>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that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2025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754E8EC3-606C-AECD-9F14-E6FB0B7F900C}"/>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6"/>
          <p:cNvSpPr txBox="1">
            <a:spLocks noGrp="1"/>
          </p:cNvSpPr>
          <p:nvPr>
            <p:ph type="body" idx="1"/>
          </p:nvPr>
        </p:nvSpPr>
        <p:spPr>
          <a:xfrm>
            <a:off x="12949279" y="2738448"/>
            <a:ext cx="11011265" cy="8628659"/>
          </a:xfrm>
          <a:prstGeom prst="rect">
            <a:avLst/>
          </a:prstGeom>
          <a:noFill/>
          <a:ln>
            <a:noFill/>
          </a:ln>
        </p:spPr>
        <p:txBody>
          <a:bodyPr spcFirstLastPara="1" wrap="square" lIns="50800" tIns="50800" rIns="50800" bIns="50800" anchor="t" anchorCtr="0">
            <a:noAutofit/>
          </a:bodyPr>
          <a:lstStyle/>
          <a:p>
            <a:pPr marL="0" lvl="0" indent="0" algn="l" rtl="0">
              <a:lnSpc>
                <a:spcPct val="150000"/>
              </a:lnSpc>
              <a:spcBef>
                <a:spcPts val="0"/>
              </a:spcBef>
              <a:spcAft>
                <a:spcPts val="0"/>
              </a:spcAft>
              <a:buClr>
                <a:srgbClr val="000000"/>
              </a:buClr>
              <a:buSzPts val="3200"/>
              <a:buFont typeface="Arial"/>
              <a:buNone/>
            </a:pPr>
            <a:r>
              <a:rPr lang="en-US" sz="3200">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Bulleted List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Describe Image</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Short and sweet</a:t>
            </a:r>
            <a:endParaRPr/>
          </a:p>
        </p:txBody>
      </p:sp>
      <p:sp>
        <p:nvSpPr>
          <p:cNvPr id="178" name="Google Shape;178;p16"/>
          <p:cNvSpPr txBox="1">
            <a:spLocks noGrp="1"/>
          </p:cNvSpPr>
          <p:nvPr>
            <p:ph type="title"/>
          </p:nvPr>
        </p:nvSpPr>
        <p:spPr>
          <a:xfrm>
            <a:off x="12949279" y="1164773"/>
            <a:ext cx="10223501" cy="1235539"/>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133D55"/>
              </a:buClr>
              <a:buSzPts val="5000"/>
              <a:buFont typeface="Helvetica Neue"/>
              <a:buNone/>
            </a:pPr>
            <a:r>
              <a:rPr lang="en-US">
                <a:solidFill>
                  <a:srgbClr val="133D55"/>
                </a:solidFill>
              </a:rPr>
              <a:t>One Half Page Image</a:t>
            </a:r>
            <a:endParaRPr/>
          </a:p>
        </p:txBody>
      </p:sp>
      <p:sp>
        <p:nvSpPr>
          <p:cNvPr id="179" name="Google Shape;179;p16"/>
          <p:cNvSpPr txBox="1">
            <a:spLocks noGrp="1"/>
          </p:cNvSpPr>
          <p:nvPr>
            <p:ph type="sldNum" idx="12"/>
          </p:nvPr>
        </p:nvSpPr>
        <p:spPr>
          <a:xfrm>
            <a:off x="23548576" y="12831888"/>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sz="1400" b="0">
                <a:latin typeface="Helvetica Neue"/>
                <a:ea typeface="Helvetica Neue"/>
                <a:cs typeface="Helvetica Neue"/>
                <a:sym typeface="Helvetica Neue"/>
              </a:rPr>
              <a:t>16</a:t>
            </a:fld>
            <a:endParaRPr/>
          </a:p>
        </p:txBody>
      </p:sp>
      <p:pic>
        <p:nvPicPr>
          <p:cNvPr id="180" name="Google Shape;180;p16" descr="Two Table With Eight Chairs Inside Room"/>
          <p:cNvPicPr preferRelativeResize="0"/>
          <p:nvPr/>
        </p:nvPicPr>
        <p:blipFill rotWithShape="1">
          <a:blip r:embed="rId3">
            <a:alphaModFix/>
          </a:blip>
          <a:srcRect l="2025" t="9944" r="-166"/>
          <a:stretch/>
        </p:blipFill>
        <p:spPr>
          <a:xfrm>
            <a:off x="0" y="-52040"/>
            <a:ext cx="12003315" cy="13768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7" descr="Round Brown Wooden 5-piece Dining Set in Room"/>
          <p:cNvPicPr preferRelativeResize="0"/>
          <p:nvPr/>
        </p:nvPicPr>
        <p:blipFill rotWithShape="1">
          <a:blip r:embed="rId3">
            <a:alphaModFix/>
          </a:blip>
          <a:srcRect t="36405"/>
          <a:stretch/>
        </p:blipFill>
        <p:spPr>
          <a:xfrm>
            <a:off x="0" y="0"/>
            <a:ext cx="24384000" cy="10356443"/>
          </a:xfrm>
          <a:prstGeom prst="rect">
            <a:avLst/>
          </a:prstGeom>
          <a:noFill/>
          <a:ln>
            <a:noFill/>
          </a:ln>
        </p:spPr>
      </p:pic>
      <p:sp>
        <p:nvSpPr>
          <p:cNvPr id="186" name="Google Shape;186;p17"/>
          <p:cNvSpPr txBox="1">
            <a:spLocks noGrp="1"/>
          </p:cNvSpPr>
          <p:nvPr>
            <p:ph type="sldNum" idx="12"/>
          </p:nvPr>
        </p:nvSpPr>
        <p:spPr>
          <a:xfrm>
            <a:off x="23436696" y="12822373"/>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17</a:t>
            </a:fld>
            <a:endParaRPr/>
          </a:p>
        </p:txBody>
      </p:sp>
      <p:sp>
        <p:nvSpPr>
          <p:cNvPr id="187" name="Google Shape;187;p17"/>
          <p:cNvSpPr txBox="1"/>
          <p:nvPr/>
        </p:nvSpPr>
        <p:spPr>
          <a:xfrm>
            <a:off x="437015" y="10760440"/>
            <a:ext cx="23509972"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8" descr="room with pendant lamps and rectangular dining set"/>
          <p:cNvPicPr preferRelativeResize="0"/>
          <p:nvPr/>
        </p:nvPicPr>
        <p:blipFill rotWithShape="1">
          <a:blip r:embed="rId3">
            <a:alphaModFix/>
          </a:blip>
          <a:srcRect t="32314" r="19520"/>
          <a:stretch/>
        </p:blipFill>
        <p:spPr>
          <a:xfrm>
            <a:off x="-29985" y="0"/>
            <a:ext cx="24413985" cy="13716000"/>
          </a:xfrm>
          <a:prstGeom prst="rect">
            <a:avLst/>
          </a:prstGeom>
          <a:noFill/>
          <a:ln>
            <a:noFill/>
          </a:ln>
        </p:spPr>
      </p:pic>
      <p:sp>
        <p:nvSpPr>
          <p:cNvPr id="193" name="Google Shape;193;p18"/>
          <p:cNvSpPr txBox="1">
            <a:spLocks noGrp="1"/>
          </p:cNvSpPr>
          <p:nvPr>
            <p:ph type="sldNum" idx="12"/>
          </p:nvPr>
        </p:nvSpPr>
        <p:spPr>
          <a:xfrm>
            <a:off x="23548576" y="12823421"/>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18</a:t>
            </a:fld>
            <a:endParaRPr/>
          </a:p>
        </p:txBody>
      </p:sp>
      <p:sp>
        <p:nvSpPr>
          <p:cNvPr id="194" name="Google Shape;194;p18"/>
          <p:cNvSpPr/>
          <p:nvPr/>
        </p:nvSpPr>
        <p:spPr>
          <a:xfrm>
            <a:off x="876879" y="7045959"/>
            <a:ext cx="14261521" cy="5171441"/>
          </a:xfrm>
          <a:prstGeom prst="rect">
            <a:avLst/>
          </a:prstGeom>
          <a:solidFill>
            <a:srgbClr val="A5A5A5">
              <a:alpha val="85490"/>
            </a:srgbClr>
          </a:solidFill>
          <a:ln w="76200" cap="flat" cmpd="sng">
            <a:solidFill>
              <a:srgbClr val="D8D8D8"/>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95" name="Google Shape;195;p18"/>
          <p:cNvSpPr txBox="1">
            <a:spLocks noGrp="1"/>
          </p:cNvSpPr>
          <p:nvPr>
            <p:ph type="body" idx="1"/>
          </p:nvPr>
        </p:nvSpPr>
        <p:spPr>
          <a:xfrm>
            <a:off x="1656528" y="7542347"/>
            <a:ext cx="12869368" cy="4232777"/>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133D55"/>
              </a:buClr>
              <a:buSzPts val="4000"/>
              <a:buFont typeface="Arial"/>
              <a:buNone/>
            </a:pPr>
            <a:r>
              <a:rPr lang="en-US" sz="4000">
                <a:solidFill>
                  <a:srgbClr val="133D55"/>
                </a:solidFill>
                <a:latin typeface="Arial"/>
                <a:ea typeface="Arial"/>
                <a:cs typeface="Arial"/>
                <a:sym typeface="Arial"/>
              </a:rPr>
              <a:t>One Full Page Image</a:t>
            </a:r>
            <a:endParaRPr/>
          </a:p>
          <a:p>
            <a:pPr marL="0" lvl="0" indent="0" algn="l" rtl="0">
              <a:lnSpc>
                <a:spcPct val="145000"/>
              </a:lnSpc>
              <a:spcBef>
                <a:spcPts val="1400"/>
              </a:spcBef>
              <a:spcAft>
                <a:spcPts val="0"/>
              </a:spcAft>
              <a:buClr>
                <a:schemeClr val="lt1"/>
              </a:buClr>
              <a:buSzPts val="3200"/>
              <a:buFont typeface="Arial"/>
              <a:buNone/>
            </a:pPr>
            <a:r>
              <a:rPr lang="en-US" sz="3200">
                <a:solidFill>
                  <a:schemeClr val="lt1"/>
                </a:solidFill>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a:t>
            </a:r>
            <a:endParaRPr/>
          </a:p>
          <a:p>
            <a:pPr marL="0" lvl="0" indent="0" algn="l" rtl="0">
              <a:lnSpc>
                <a:spcPct val="100000"/>
              </a:lnSpc>
              <a:spcBef>
                <a:spcPts val="2800"/>
              </a:spcBef>
              <a:spcAft>
                <a:spcPts val="0"/>
              </a:spcAft>
              <a:buClr>
                <a:schemeClr val="lt1"/>
              </a:buClr>
              <a:buSzPts val="1800"/>
              <a:buFont typeface="Arial"/>
              <a:buNone/>
            </a:pPr>
            <a:r>
              <a:rPr lang="en-US" sz="1800">
                <a:solidFill>
                  <a:schemeClr val="lt1"/>
                </a:solidFill>
                <a:latin typeface="Arial"/>
                <a:ea typeface="Arial"/>
                <a:cs typeface="Arial"/>
                <a:sym typeface="Arial"/>
              </a:rPr>
              <a:t>Please keep text box separate from the image in the PowerPoint format you submit. We may use text and image elements separately in our online presentation. </a:t>
            </a:r>
            <a:endParaRPr/>
          </a:p>
          <a:p>
            <a:pPr marL="0" lvl="0" indent="0" algn="l" rtl="0">
              <a:lnSpc>
                <a:spcPct val="145000"/>
              </a:lnSpc>
              <a:spcBef>
                <a:spcPts val="2800"/>
              </a:spcBef>
              <a:spcAft>
                <a:spcPts val="0"/>
              </a:spcAft>
              <a:buClr>
                <a:srgbClr val="000000"/>
              </a:buClr>
              <a:buSzPts val="3200"/>
              <a:buFont typeface="Helvetica Neue"/>
              <a:buNone/>
            </a:pPr>
            <a:endParaRPr sz="32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9"/>
          <p:cNvPicPr preferRelativeResize="0">
            <a:picLocks noGrp="1"/>
          </p:cNvPicPr>
          <p:nvPr>
            <p:ph type="pic" idx="2"/>
          </p:nvPr>
        </p:nvPicPr>
        <p:blipFill rotWithShape="1">
          <a:blip r:embed="rId3">
            <a:alphaModFix/>
          </a:blip>
          <a:srcRect/>
          <a:stretch/>
        </p:blipFill>
        <p:spPr>
          <a:xfrm>
            <a:off x="0" y="5183"/>
            <a:ext cx="12040246" cy="10844851"/>
          </a:xfrm>
          <a:prstGeom prst="rect">
            <a:avLst/>
          </a:prstGeom>
          <a:noFill/>
          <a:ln>
            <a:noFill/>
          </a:ln>
        </p:spPr>
      </p:pic>
      <p:sp>
        <p:nvSpPr>
          <p:cNvPr id="201" name="Google Shape;201;p19"/>
          <p:cNvSpPr txBox="1">
            <a:spLocks noGrp="1"/>
          </p:cNvSpPr>
          <p:nvPr>
            <p:ph type="sldNum" idx="12"/>
          </p:nvPr>
        </p:nvSpPr>
        <p:spPr>
          <a:xfrm>
            <a:off x="23535876" y="12832887"/>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19</a:t>
            </a:fld>
            <a:endParaRPr/>
          </a:p>
        </p:txBody>
      </p:sp>
      <p:pic>
        <p:nvPicPr>
          <p:cNvPr id="202" name="Google Shape;202;p19"/>
          <p:cNvPicPr preferRelativeResize="0"/>
          <p:nvPr/>
        </p:nvPicPr>
        <p:blipFill rotWithShape="1">
          <a:blip r:embed="rId4">
            <a:alphaModFix/>
          </a:blip>
          <a:srcRect/>
          <a:stretch/>
        </p:blipFill>
        <p:spPr>
          <a:xfrm>
            <a:off x="12191999" y="5183"/>
            <a:ext cx="12244505" cy="10844852"/>
          </a:xfrm>
          <a:prstGeom prst="rect">
            <a:avLst/>
          </a:prstGeom>
          <a:noFill/>
          <a:ln>
            <a:noFill/>
          </a:ln>
        </p:spPr>
      </p:pic>
      <p:sp>
        <p:nvSpPr>
          <p:cNvPr id="203" name="Google Shape;203;p19"/>
          <p:cNvSpPr txBox="1"/>
          <p:nvPr/>
        </p:nvSpPr>
        <p:spPr>
          <a:xfrm>
            <a:off x="437015"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45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
        <p:nvSpPr>
          <p:cNvPr id="204" name="Google Shape;204;p19"/>
          <p:cNvSpPr txBox="1"/>
          <p:nvPr/>
        </p:nvSpPr>
        <p:spPr>
          <a:xfrm>
            <a:off x="12388460"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00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2" title="2025-powerpointBG01.png"/>
          <p:cNvPicPr preferRelativeResize="0"/>
          <p:nvPr/>
        </p:nvPicPr>
        <p:blipFill>
          <a:blip r:embed="rId3">
            <a:alphaModFix/>
          </a:blip>
          <a:stretch>
            <a:fillRect/>
          </a:stretch>
        </p:blipFill>
        <p:spPr>
          <a:xfrm>
            <a:off x="0" y="-152400"/>
            <a:ext cx="24536402" cy="13980951"/>
          </a:xfrm>
          <a:prstGeom prst="rect">
            <a:avLst/>
          </a:prstGeom>
          <a:noFill/>
          <a:ln>
            <a:noFill/>
          </a:ln>
        </p:spPr>
      </p:pic>
      <p:cxnSp>
        <p:nvCxnSpPr>
          <p:cNvPr id="56" name="Google Shape;56;p2"/>
          <p:cNvCxnSpPr/>
          <p:nvPr/>
        </p:nvCxnSpPr>
        <p:spPr>
          <a:xfrm>
            <a:off x="8266545" y="11369897"/>
            <a:ext cx="7850909" cy="0"/>
          </a:xfrm>
          <a:prstGeom prst="straightConnector1">
            <a:avLst/>
          </a:prstGeom>
          <a:noFill/>
          <a:ln w="57150" cap="flat" cmpd="sng">
            <a:solidFill>
              <a:srgbClr val="00AEEF"/>
            </a:solidFill>
            <a:prstDash val="solid"/>
            <a:miter lim="400000"/>
            <a:headEnd type="none" w="sm" len="sm"/>
            <a:tailEnd type="none" w="sm" len="sm"/>
          </a:ln>
        </p:spPr>
      </p:cxnSp>
      <p:cxnSp>
        <p:nvCxnSpPr>
          <p:cNvPr id="57" name="Google Shape;57;p2"/>
          <p:cNvCxnSpPr/>
          <p:nvPr/>
        </p:nvCxnSpPr>
        <p:spPr>
          <a:xfrm>
            <a:off x="8266545" y="2493463"/>
            <a:ext cx="7850909" cy="0"/>
          </a:xfrm>
          <a:prstGeom prst="straightConnector1">
            <a:avLst/>
          </a:prstGeom>
          <a:noFill/>
          <a:ln w="57150" cap="flat" cmpd="sng">
            <a:solidFill>
              <a:srgbClr val="00AEEF"/>
            </a:solidFill>
            <a:prstDash val="solid"/>
            <a:miter lim="400000"/>
            <a:headEnd type="none" w="sm" len="sm"/>
            <a:tailEnd type="none" w="sm" len="sm"/>
          </a:ln>
        </p:spPr>
      </p:cxnSp>
      <p:sp>
        <p:nvSpPr>
          <p:cNvPr id="58" name="Google Shape;58;p2"/>
          <p:cNvSpPr txBox="1"/>
          <p:nvPr/>
        </p:nvSpPr>
        <p:spPr>
          <a:xfrm>
            <a:off x="4439515" y="3002399"/>
            <a:ext cx="15504900" cy="7537200"/>
          </a:xfrm>
          <a:prstGeom prst="rect">
            <a:avLst/>
          </a:prstGeom>
          <a:noFill/>
          <a:ln>
            <a:noFill/>
          </a:ln>
        </p:spPr>
        <p:txBody>
          <a:bodyPr spcFirstLastPara="1" wrap="square" lIns="50800" tIns="50800" rIns="50800" bIns="50800" anchor="ctr" anchorCtr="0">
            <a:spAutoFit/>
          </a:bodyPr>
          <a:lstStyle/>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City/State: </a:t>
            </a:r>
            <a:r>
              <a:rPr lang="en-US" sz="4200" b="0" i="0" u="none" strike="noStrike" cap="none">
                <a:solidFill>
                  <a:srgbClr val="000000"/>
                </a:solidFill>
                <a:latin typeface="Helvetica Neue"/>
                <a:ea typeface="Helvetica Neue"/>
                <a:cs typeface="Helvetica Neue"/>
                <a:sym typeface="Helvetica Neue"/>
              </a:rPr>
              <a:t>City, State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Date of Completion: </a:t>
            </a:r>
            <a:r>
              <a:rPr lang="en-US" sz="4200">
                <a:latin typeface="Helvetica Neue"/>
                <a:ea typeface="Helvetica Neue"/>
                <a:cs typeface="Helvetica Neue"/>
                <a:sym typeface="Helvetica Neue"/>
              </a:rPr>
              <a:t>MM</a:t>
            </a:r>
            <a:r>
              <a:rPr lang="en-US" sz="4200" b="0" i="0" u="none" strike="noStrike" cap="none">
                <a:solidFill>
                  <a:srgbClr val="000000"/>
                </a:solidFill>
                <a:latin typeface="Helvetica Neue"/>
                <a:ea typeface="Helvetica Neue"/>
                <a:cs typeface="Helvetica Neue"/>
                <a:sym typeface="Helvetica Neue"/>
              </a:rPr>
              <a:t>/</a:t>
            </a:r>
            <a:r>
              <a:rPr lang="en-US" sz="4200">
                <a:latin typeface="Helvetica Neue"/>
                <a:ea typeface="Helvetica Neue"/>
                <a:cs typeface="Helvetica Neue"/>
                <a:sym typeface="Helvetica Neue"/>
              </a:rPr>
              <a:t>DD</a:t>
            </a:r>
            <a:r>
              <a:rPr lang="en-US" sz="4200" b="0" i="0" u="none" strike="noStrike" cap="none">
                <a:solidFill>
                  <a:srgbClr val="000000"/>
                </a:solidFill>
                <a:latin typeface="Helvetica Neue"/>
                <a:ea typeface="Helvetica Neue"/>
                <a:cs typeface="Helvetica Neue"/>
                <a:sym typeface="Helvetica Neue"/>
              </a:rPr>
              <a:t>/</a:t>
            </a:r>
            <a:r>
              <a:rPr lang="en-US" sz="4200">
                <a:latin typeface="Helvetica Neue"/>
                <a:ea typeface="Helvetica Neue"/>
                <a:cs typeface="Helvetica Neue"/>
                <a:sym typeface="Helvetica Neue"/>
              </a:rPr>
              <a:t>YYYY</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Project Size (SQ. FT): </a:t>
            </a:r>
            <a:r>
              <a:rPr lang="en-US" sz="4200" b="0" i="0" u="none" strike="noStrike" cap="none">
                <a:solidFill>
                  <a:srgbClr val="000000"/>
                </a:solidFill>
                <a:latin typeface="Helvetica Neue"/>
                <a:ea typeface="Helvetica Neue"/>
                <a:cs typeface="Helvetica Neue"/>
                <a:sym typeface="Helvetica Neue"/>
              </a:rPr>
              <a:t>000,000 SF</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Owner: </a:t>
            </a:r>
            <a:r>
              <a:rPr lang="en-US" sz="4200" b="0" i="0" u="none" strike="noStrike" cap="none">
                <a:solidFill>
                  <a:srgbClr val="000000"/>
                </a:solidFill>
                <a:latin typeface="Helvetica Neue"/>
                <a:ea typeface="Helvetica Neue"/>
                <a:cs typeface="Helvetica Neue"/>
                <a:sym typeface="Helvetica Neue"/>
              </a:rPr>
              <a:t>Owner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Operator: </a:t>
            </a:r>
            <a:r>
              <a:rPr lang="en-US" sz="4200" b="0" i="0" u="none" strike="noStrike" cap="none">
                <a:solidFill>
                  <a:srgbClr val="000000"/>
                </a:solidFill>
                <a:latin typeface="Helvetica Neue"/>
                <a:ea typeface="Helvetica Neue"/>
                <a:cs typeface="Helvetica Neue"/>
                <a:sym typeface="Helvetica Neue"/>
              </a:rPr>
              <a:t>Operator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Architect: </a:t>
            </a:r>
            <a:r>
              <a:rPr lang="en-US" sz="4200" b="0" i="0" u="none" strike="noStrike" cap="none">
                <a:solidFill>
                  <a:srgbClr val="000000"/>
                </a:solidFill>
                <a:latin typeface="Helvetica Neue"/>
                <a:ea typeface="Helvetica Neue"/>
                <a:cs typeface="Helvetica Neue"/>
                <a:sym typeface="Helvetica Neue"/>
              </a:rPr>
              <a:t>Architect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Interior Design Firm: </a:t>
            </a:r>
            <a:r>
              <a:rPr lang="en-US" sz="4200" b="0" i="0" u="none" strike="noStrike" cap="none">
                <a:solidFill>
                  <a:srgbClr val="000000"/>
                </a:solidFill>
                <a:latin typeface="Helvetica Neue"/>
                <a:ea typeface="Helvetica Neue"/>
                <a:cs typeface="Helvetica Neue"/>
                <a:sym typeface="Helvetica Neue"/>
              </a:rPr>
              <a:t>Interior Design Firm Name</a:t>
            </a:r>
            <a:endParaRPr/>
          </a:p>
          <a:p>
            <a:pPr marL="0" marR="0" lvl="0" indent="0" algn="ctr" rtl="0">
              <a:lnSpc>
                <a:spcPct val="150000"/>
              </a:lnSpc>
              <a:spcBef>
                <a:spcPts val="0"/>
              </a:spcBef>
              <a:spcAft>
                <a:spcPts val="0"/>
              </a:spcAft>
              <a:buClr>
                <a:srgbClr val="000000"/>
              </a:buClr>
              <a:buSzPts val="4200"/>
              <a:buFont typeface="Helvetica Neue"/>
              <a:buNone/>
            </a:pPr>
            <a:r>
              <a:rPr lang="en-US" sz="4200" b="1" i="0" u="none" strike="noStrike" cap="none">
                <a:solidFill>
                  <a:srgbClr val="000000"/>
                </a:solidFill>
                <a:latin typeface="Helvetica Neue"/>
                <a:ea typeface="Helvetica Neue"/>
                <a:cs typeface="Helvetica Neue"/>
                <a:sym typeface="Helvetica Neue"/>
              </a:rPr>
              <a:t>Builder/Contractor: </a:t>
            </a:r>
            <a:r>
              <a:rPr lang="en-US" sz="4200" b="0" i="0" u="none" strike="noStrike" cap="none">
                <a:solidFill>
                  <a:srgbClr val="000000"/>
                </a:solidFill>
                <a:latin typeface="Helvetica Neue"/>
                <a:ea typeface="Helvetica Neue"/>
                <a:cs typeface="Helvetica Neue"/>
                <a:sym typeface="Helvetica Neue"/>
              </a:rPr>
              <a:t>Builder/Contractor Name</a:t>
            </a:r>
            <a:endParaRPr/>
          </a:p>
        </p:txBody>
      </p:sp>
      <p:pic>
        <p:nvPicPr>
          <p:cNvPr id="59" name="Google Shape;59;p2" title="2025-powerpointINFO.png"/>
          <p:cNvPicPr preferRelativeResize="0"/>
          <p:nvPr/>
        </p:nvPicPr>
        <p:blipFill>
          <a:blip r:embed="rId4">
            <a:alphaModFix/>
          </a:blip>
          <a:stretch>
            <a:fillRect/>
          </a:stretch>
        </p:blipFill>
        <p:spPr>
          <a:xfrm rot="-5400000">
            <a:off x="245749" y="3067323"/>
            <a:ext cx="5001702" cy="1416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0" name="Google Shape;210;p20"/>
          <p:cNvSpPr txBox="1"/>
          <p:nvPr/>
        </p:nvSpPr>
        <p:spPr>
          <a:xfrm>
            <a:off x="2608941" y="4874732"/>
            <a:ext cx="20312737" cy="69196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ADDITIONAL AMENITIES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will appear in the additional amenities image gallery online.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4 layout options and replace the placeholder image with your image. Add more images by duplicating any of the following 4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per category.</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1" u="none" strike="noStrike" cap="none">
                <a:solidFill>
                  <a:srgbClr val="133D55"/>
                </a:solidFill>
                <a:latin typeface="Helvetica Neue"/>
                <a:ea typeface="Helvetica Neue"/>
                <a:cs typeface="Helvetica Neue"/>
                <a:sym typeface="Helvetica Neue"/>
              </a:rPr>
              <a:t>[Optional: You can use this area for 15-20 word description.]</a:t>
            </a:r>
            <a:endParaRPr/>
          </a:p>
        </p:txBody>
      </p:sp>
      <p:cxnSp>
        <p:nvCxnSpPr>
          <p:cNvPr id="211" name="Google Shape;211;p2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212" name="Google Shape;212;p2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213" name="Google Shape;213;p2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1719BEB9-31C1-89F2-6869-BB7B77F5C943}"/>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that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2025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35BCD3A9-7938-B28C-CF0E-5A39B6E3E34D}"/>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1" descr="billiard table in center of brown painted room"/>
          <p:cNvPicPr preferRelativeResize="0"/>
          <p:nvPr/>
        </p:nvPicPr>
        <p:blipFill rotWithShape="1">
          <a:blip r:embed="rId3">
            <a:alphaModFix/>
          </a:blip>
          <a:srcRect l="50264" t="3807" b="11872"/>
          <a:stretch/>
        </p:blipFill>
        <p:spPr>
          <a:xfrm>
            <a:off x="-38596" y="-52040"/>
            <a:ext cx="12230595" cy="13768040"/>
          </a:xfrm>
          <a:prstGeom prst="rect">
            <a:avLst/>
          </a:prstGeom>
          <a:noFill/>
          <a:ln>
            <a:noFill/>
          </a:ln>
        </p:spPr>
      </p:pic>
      <p:sp>
        <p:nvSpPr>
          <p:cNvPr id="221" name="Google Shape;221;p21"/>
          <p:cNvSpPr txBox="1">
            <a:spLocks noGrp="1"/>
          </p:cNvSpPr>
          <p:nvPr>
            <p:ph type="body" idx="1"/>
          </p:nvPr>
        </p:nvSpPr>
        <p:spPr>
          <a:xfrm>
            <a:off x="12949279" y="2738448"/>
            <a:ext cx="11011265" cy="8628659"/>
          </a:xfrm>
          <a:prstGeom prst="rect">
            <a:avLst/>
          </a:prstGeom>
          <a:noFill/>
          <a:ln>
            <a:noFill/>
          </a:ln>
        </p:spPr>
        <p:txBody>
          <a:bodyPr spcFirstLastPara="1" wrap="square" lIns="50800" tIns="50800" rIns="50800" bIns="50800" anchor="t" anchorCtr="0">
            <a:noAutofit/>
          </a:bodyPr>
          <a:lstStyle/>
          <a:p>
            <a:pPr marL="0" lvl="0" indent="0" algn="l" rtl="0">
              <a:lnSpc>
                <a:spcPct val="150000"/>
              </a:lnSpc>
              <a:spcBef>
                <a:spcPts val="0"/>
              </a:spcBef>
              <a:spcAft>
                <a:spcPts val="0"/>
              </a:spcAft>
              <a:buClr>
                <a:srgbClr val="000000"/>
              </a:buClr>
              <a:buSzPts val="3200"/>
              <a:buFont typeface="Arial"/>
              <a:buNone/>
            </a:pPr>
            <a:r>
              <a:rPr lang="en-US" sz="3200">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Bulleted List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Describe Image</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Short and sweet</a:t>
            </a:r>
            <a:endParaRPr/>
          </a:p>
        </p:txBody>
      </p:sp>
      <p:sp>
        <p:nvSpPr>
          <p:cNvPr id="222" name="Google Shape;222;p21"/>
          <p:cNvSpPr txBox="1">
            <a:spLocks noGrp="1"/>
          </p:cNvSpPr>
          <p:nvPr>
            <p:ph type="title"/>
          </p:nvPr>
        </p:nvSpPr>
        <p:spPr>
          <a:xfrm>
            <a:off x="12949279" y="1164773"/>
            <a:ext cx="10223501" cy="1235539"/>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133D55"/>
              </a:buClr>
              <a:buSzPts val="5000"/>
              <a:buFont typeface="Helvetica Neue"/>
              <a:buNone/>
            </a:pPr>
            <a:r>
              <a:rPr lang="en-US">
                <a:solidFill>
                  <a:srgbClr val="133D55"/>
                </a:solidFill>
              </a:rPr>
              <a:t>One Half Page Image</a:t>
            </a:r>
            <a:endParaRPr/>
          </a:p>
        </p:txBody>
      </p:sp>
      <p:sp>
        <p:nvSpPr>
          <p:cNvPr id="223" name="Google Shape;223;p21"/>
          <p:cNvSpPr txBox="1">
            <a:spLocks noGrp="1"/>
          </p:cNvSpPr>
          <p:nvPr>
            <p:ph type="sldNum" idx="12"/>
          </p:nvPr>
        </p:nvSpPr>
        <p:spPr>
          <a:xfrm>
            <a:off x="23548576" y="12831888"/>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sz="1400" b="0">
                <a:latin typeface="Helvetica Neue"/>
                <a:ea typeface="Helvetica Neue"/>
                <a:cs typeface="Helvetica Neue"/>
                <a:sym typeface="Helvetica Neue"/>
              </a:r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2"/>
          <p:cNvSpPr txBox="1">
            <a:spLocks noGrp="1"/>
          </p:cNvSpPr>
          <p:nvPr>
            <p:ph type="sldNum" idx="12"/>
          </p:nvPr>
        </p:nvSpPr>
        <p:spPr>
          <a:xfrm>
            <a:off x="23436696" y="12822373"/>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22</a:t>
            </a:fld>
            <a:endParaRPr/>
          </a:p>
        </p:txBody>
      </p:sp>
      <p:sp>
        <p:nvSpPr>
          <p:cNvPr id="229" name="Google Shape;229;p22"/>
          <p:cNvSpPr txBox="1"/>
          <p:nvPr/>
        </p:nvSpPr>
        <p:spPr>
          <a:xfrm>
            <a:off x="437015" y="10760440"/>
            <a:ext cx="23509972"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pic>
        <p:nvPicPr>
          <p:cNvPr id="230" name="Google Shape;230;p22" descr="Bridge, Park, Garden, Japanese Garden, Path, Walkway"/>
          <p:cNvPicPr preferRelativeResize="0"/>
          <p:nvPr/>
        </p:nvPicPr>
        <p:blipFill rotWithShape="1">
          <a:blip r:embed="rId3">
            <a:alphaModFix/>
          </a:blip>
          <a:srcRect t="29126" b="8375"/>
          <a:stretch/>
        </p:blipFill>
        <p:spPr>
          <a:xfrm>
            <a:off x="0" y="-1"/>
            <a:ext cx="24384000" cy="103980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3" descr="Gym, Fitness, Equipment, Sport, Interior, Room"/>
          <p:cNvPicPr preferRelativeResize="0"/>
          <p:nvPr/>
        </p:nvPicPr>
        <p:blipFill rotWithShape="1">
          <a:blip r:embed="rId3">
            <a:alphaModFix/>
          </a:blip>
          <a:srcRect t="12475" b="3150"/>
          <a:stretch/>
        </p:blipFill>
        <p:spPr>
          <a:xfrm>
            <a:off x="0" y="0"/>
            <a:ext cx="24384000" cy="13716000"/>
          </a:xfrm>
          <a:prstGeom prst="rect">
            <a:avLst/>
          </a:prstGeom>
          <a:noFill/>
          <a:ln>
            <a:noFill/>
          </a:ln>
        </p:spPr>
      </p:pic>
      <p:sp>
        <p:nvSpPr>
          <p:cNvPr id="236" name="Google Shape;236;p23"/>
          <p:cNvSpPr txBox="1">
            <a:spLocks noGrp="1"/>
          </p:cNvSpPr>
          <p:nvPr>
            <p:ph type="sldNum" idx="12"/>
          </p:nvPr>
        </p:nvSpPr>
        <p:spPr>
          <a:xfrm>
            <a:off x="23548576" y="12823421"/>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23</a:t>
            </a:fld>
            <a:endParaRPr/>
          </a:p>
        </p:txBody>
      </p:sp>
      <p:sp>
        <p:nvSpPr>
          <p:cNvPr id="237" name="Google Shape;237;p23"/>
          <p:cNvSpPr/>
          <p:nvPr/>
        </p:nvSpPr>
        <p:spPr>
          <a:xfrm>
            <a:off x="876879" y="7045959"/>
            <a:ext cx="14261521" cy="5171441"/>
          </a:xfrm>
          <a:prstGeom prst="rect">
            <a:avLst/>
          </a:prstGeom>
          <a:solidFill>
            <a:srgbClr val="A5A5A5">
              <a:alpha val="85490"/>
            </a:srgbClr>
          </a:solidFill>
          <a:ln w="76200" cap="flat" cmpd="sng">
            <a:solidFill>
              <a:srgbClr val="D8D8D8"/>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38" name="Google Shape;238;p23"/>
          <p:cNvSpPr txBox="1">
            <a:spLocks noGrp="1"/>
          </p:cNvSpPr>
          <p:nvPr>
            <p:ph type="body" idx="1"/>
          </p:nvPr>
        </p:nvSpPr>
        <p:spPr>
          <a:xfrm>
            <a:off x="1656528" y="7542347"/>
            <a:ext cx="12869368" cy="4232777"/>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133D55"/>
              </a:buClr>
              <a:buSzPts val="4000"/>
              <a:buFont typeface="Arial"/>
              <a:buNone/>
            </a:pPr>
            <a:r>
              <a:rPr lang="en-US" sz="4000">
                <a:solidFill>
                  <a:srgbClr val="133D55"/>
                </a:solidFill>
                <a:latin typeface="Arial"/>
                <a:ea typeface="Arial"/>
                <a:cs typeface="Arial"/>
                <a:sym typeface="Arial"/>
              </a:rPr>
              <a:t>One Full Page Image</a:t>
            </a:r>
            <a:endParaRPr/>
          </a:p>
          <a:p>
            <a:pPr marL="0" lvl="0" indent="0" algn="l" rtl="0">
              <a:lnSpc>
                <a:spcPct val="145000"/>
              </a:lnSpc>
              <a:spcBef>
                <a:spcPts val="1400"/>
              </a:spcBef>
              <a:spcAft>
                <a:spcPts val="0"/>
              </a:spcAft>
              <a:buClr>
                <a:schemeClr val="lt1"/>
              </a:buClr>
              <a:buSzPts val="3200"/>
              <a:buFont typeface="Arial"/>
              <a:buNone/>
            </a:pPr>
            <a:r>
              <a:rPr lang="en-US" sz="3200">
                <a:solidFill>
                  <a:schemeClr val="lt1"/>
                </a:solidFill>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a:t>
            </a:r>
            <a:endParaRPr/>
          </a:p>
          <a:p>
            <a:pPr marL="0" lvl="0" indent="0" algn="l" rtl="0">
              <a:lnSpc>
                <a:spcPct val="100000"/>
              </a:lnSpc>
              <a:spcBef>
                <a:spcPts val="2800"/>
              </a:spcBef>
              <a:spcAft>
                <a:spcPts val="0"/>
              </a:spcAft>
              <a:buClr>
                <a:schemeClr val="lt1"/>
              </a:buClr>
              <a:buSzPts val="1800"/>
              <a:buFont typeface="Arial"/>
              <a:buNone/>
            </a:pPr>
            <a:r>
              <a:rPr lang="en-US" sz="1800">
                <a:solidFill>
                  <a:schemeClr val="lt1"/>
                </a:solidFill>
                <a:latin typeface="Arial"/>
                <a:ea typeface="Arial"/>
                <a:cs typeface="Arial"/>
                <a:sym typeface="Arial"/>
              </a:rPr>
              <a:t>Please keep text box separate from the image in the PowerPoint format you submit. We may use text and image elements separately in our online presentation. </a:t>
            </a:r>
            <a:endParaRPr/>
          </a:p>
          <a:p>
            <a:pPr marL="0" lvl="0" indent="0" algn="l" rtl="0">
              <a:lnSpc>
                <a:spcPct val="145000"/>
              </a:lnSpc>
              <a:spcBef>
                <a:spcPts val="2800"/>
              </a:spcBef>
              <a:spcAft>
                <a:spcPts val="0"/>
              </a:spcAft>
              <a:buClr>
                <a:srgbClr val="000000"/>
              </a:buClr>
              <a:buSzPts val="3200"/>
              <a:buFont typeface="Helvetica Neue"/>
              <a:buNone/>
            </a:pPr>
            <a:endParaRPr sz="32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4" descr="two lounge chairs near swimming pool"/>
          <p:cNvPicPr preferRelativeResize="0"/>
          <p:nvPr/>
        </p:nvPicPr>
        <p:blipFill rotWithShape="1">
          <a:blip r:embed="rId3">
            <a:alphaModFix/>
          </a:blip>
          <a:srcRect l="-6" t="22902" r="5"/>
          <a:stretch/>
        </p:blipFill>
        <p:spPr>
          <a:xfrm>
            <a:off x="-776" y="0"/>
            <a:ext cx="12017525" cy="10850034"/>
          </a:xfrm>
          <a:prstGeom prst="rect">
            <a:avLst/>
          </a:prstGeom>
          <a:noFill/>
          <a:ln>
            <a:noFill/>
          </a:ln>
        </p:spPr>
      </p:pic>
      <p:pic>
        <p:nvPicPr>
          <p:cNvPr id="244" name="Google Shape;244;p24" descr="Photography of Pool Near Fence"/>
          <p:cNvPicPr preferRelativeResize="0"/>
          <p:nvPr/>
        </p:nvPicPr>
        <p:blipFill rotWithShape="1">
          <a:blip r:embed="rId4">
            <a:alphaModFix/>
          </a:blip>
          <a:srcRect l="12222" r="14872" b="1266"/>
          <a:stretch/>
        </p:blipFill>
        <p:spPr>
          <a:xfrm>
            <a:off x="12388460" y="0"/>
            <a:ext cx="12017525" cy="10850033"/>
          </a:xfrm>
          <a:prstGeom prst="rect">
            <a:avLst/>
          </a:prstGeom>
          <a:noFill/>
          <a:ln>
            <a:noFill/>
          </a:ln>
        </p:spPr>
      </p:pic>
      <p:sp>
        <p:nvSpPr>
          <p:cNvPr id="245" name="Google Shape;245;p24"/>
          <p:cNvSpPr txBox="1">
            <a:spLocks noGrp="1"/>
          </p:cNvSpPr>
          <p:nvPr>
            <p:ph type="sldNum" idx="12"/>
          </p:nvPr>
        </p:nvSpPr>
        <p:spPr>
          <a:xfrm>
            <a:off x="23535876" y="12832887"/>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24</a:t>
            </a:fld>
            <a:endParaRPr/>
          </a:p>
        </p:txBody>
      </p:sp>
      <p:sp>
        <p:nvSpPr>
          <p:cNvPr id="246" name="Google Shape;246;p24"/>
          <p:cNvSpPr txBox="1"/>
          <p:nvPr/>
        </p:nvSpPr>
        <p:spPr>
          <a:xfrm>
            <a:off x="437015"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45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
        <p:nvSpPr>
          <p:cNvPr id="247" name="Google Shape;247;p24"/>
          <p:cNvSpPr txBox="1"/>
          <p:nvPr/>
        </p:nvSpPr>
        <p:spPr>
          <a:xfrm>
            <a:off x="12388460"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00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pic>
        <p:nvPicPr>
          <p:cNvPr id="248" name="Google Shape;248;p24" descr="white wooden book shelves with books"/>
          <p:cNvPicPr preferRelativeResize="0"/>
          <p:nvPr/>
        </p:nvPicPr>
        <p:blipFill rotWithShape="1">
          <a:blip r:embed="rId5">
            <a:alphaModFix/>
          </a:blip>
          <a:srcRect t="44303"/>
          <a:stretch/>
        </p:blipFill>
        <p:spPr>
          <a:xfrm>
            <a:off x="12388460" y="-2"/>
            <a:ext cx="12017525" cy="10850034"/>
          </a:xfrm>
          <a:prstGeom prst="rect">
            <a:avLst/>
          </a:prstGeom>
          <a:noFill/>
          <a:ln>
            <a:noFill/>
          </a:ln>
        </p:spPr>
      </p:pic>
      <p:pic>
        <p:nvPicPr>
          <p:cNvPr id="249" name="Google Shape;249;p24" descr="brown wooden bench on brown wooden floor"/>
          <p:cNvPicPr preferRelativeResize="0"/>
          <p:nvPr/>
        </p:nvPicPr>
        <p:blipFill rotWithShape="1">
          <a:blip r:embed="rId6">
            <a:alphaModFix/>
          </a:blip>
          <a:srcRect l="7314" r="18698"/>
          <a:stretch/>
        </p:blipFill>
        <p:spPr>
          <a:xfrm>
            <a:off x="12388460" y="0"/>
            <a:ext cx="12017525" cy="1085003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5" name="Google Shape;255;p25"/>
          <p:cNvSpPr txBox="1"/>
          <p:nvPr/>
        </p:nvSpPr>
        <p:spPr>
          <a:xfrm>
            <a:off x="2608941" y="4682416"/>
            <a:ext cx="20312737" cy="70140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PERSONAL RESIDENCE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will appear in the personal residence image gallery online.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4 layout options and replace the placeholder image with your image. Add more images by duplicating any of the following 4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per category.</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1" u="none" strike="noStrike" cap="none">
                <a:solidFill>
                  <a:srgbClr val="133D55"/>
                </a:solidFill>
                <a:latin typeface="Helvetica Neue"/>
                <a:ea typeface="Helvetica Neue"/>
                <a:cs typeface="Helvetica Neue"/>
                <a:sym typeface="Helvetica Neue"/>
              </a:rPr>
              <a:t>[Optional: You can use this area for 15-20 word description.]</a:t>
            </a:r>
            <a:endParaRPr/>
          </a:p>
        </p:txBody>
      </p:sp>
      <p:cxnSp>
        <p:nvCxnSpPr>
          <p:cNvPr id="256" name="Google Shape;256;p2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257" name="Google Shape;257;p2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258" name="Google Shape;258;p25"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3E3476C5-50A1-3249-0D53-B7F351CDD711}"/>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that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2025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BDDD7C14-8590-406D-42EB-70EE12C0ED4A}"/>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6" descr="Bedroom Interior Setup"/>
          <p:cNvPicPr preferRelativeResize="0"/>
          <p:nvPr/>
        </p:nvPicPr>
        <p:blipFill rotWithShape="1">
          <a:blip r:embed="rId3">
            <a:alphaModFix/>
          </a:blip>
          <a:srcRect l="13393" r="27518"/>
          <a:stretch/>
        </p:blipFill>
        <p:spPr>
          <a:xfrm>
            <a:off x="0" y="-52041"/>
            <a:ext cx="12192000" cy="13768039"/>
          </a:xfrm>
          <a:prstGeom prst="rect">
            <a:avLst/>
          </a:prstGeom>
          <a:noFill/>
          <a:ln>
            <a:noFill/>
          </a:ln>
        </p:spPr>
      </p:pic>
      <p:sp>
        <p:nvSpPr>
          <p:cNvPr id="266" name="Google Shape;266;p26"/>
          <p:cNvSpPr txBox="1">
            <a:spLocks noGrp="1"/>
          </p:cNvSpPr>
          <p:nvPr>
            <p:ph type="body" idx="1"/>
          </p:nvPr>
        </p:nvSpPr>
        <p:spPr>
          <a:xfrm>
            <a:off x="12949279" y="2738448"/>
            <a:ext cx="11011265" cy="8628659"/>
          </a:xfrm>
          <a:prstGeom prst="rect">
            <a:avLst/>
          </a:prstGeom>
          <a:noFill/>
          <a:ln>
            <a:noFill/>
          </a:ln>
        </p:spPr>
        <p:txBody>
          <a:bodyPr spcFirstLastPara="1" wrap="square" lIns="50800" tIns="50800" rIns="50800" bIns="50800" anchor="t" anchorCtr="0">
            <a:noAutofit/>
          </a:bodyPr>
          <a:lstStyle/>
          <a:p>
            <a:pPr marL="0" lvl="0" indent="0" algn="l" rtl="0">
              <a:lnSpc>
                <a:spcPct val="150000"/>
              </a:lnSpc>
              <a:spcBef>
                <a:spcPts val="0"/>
              </a:spcBef>
              <a:spcAft>
                <a:spcPts val="0"/>
              </a:spcAft>
              <a:buClr>
                <a:srgbClr val="000000"/>
              </a:buClr>
              <a:buSzPts val="3200"/>
              <a:buFont typeface="Arial"/>
              <a:buNone/>
            </a:pPr>
            <a:r>
              <a:rPr lang="en-US" sz="3200">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Bulleted List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Describe Image</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Short and sweet</a:t>
            </a:r>
            <a:endParaRPr/>
          </a:p>
        </p:txBody>
      </p:sp>
      <p:sp>
        <p:nvSpPr>
          <p:cNvPr id="267" name="Google Shape;267;p26"/>
          <p:cNvSpPr txBox="1">
            <a:spLocks noGrp="1"/>
          </p:cNvSpPr>
          <p:nvPr>
            <p:ph type="title"/>
          </p:nvPr>
        </p:nvSpPr>
        <p:spPr>
          <a:xfrm>
            <a:off x="12949279" y="1164773"/>
            <a:ext cx="10223501" cy="1235539"/>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133D55"/>
              </a:buClr>
              <a:buSzPts val="5000"/>
              <a:buFont typeface="Helvetica Neue"/>
              <a:buNone/>
            </a:pPr>
            <a:r>
              <a:rPr lang="en-US">
                <a:solidFill>
                  <a:srgbClr val="133D55"/>
                </a:solidFill>
              </a:rPr>
              <a:t>One Half Page Image</a:t>
            </a:r>
            <a:endParaRPr/>
          </a:p>
        </p:txBody>
      </p:sp>
      <p:sp>
        <p:nvSpPr>
          <p:cNvPr id="268" name="Google Shape;268;p26"/>
          <p:cNvSpPr txBox="1">
            <a:spLocks noGrp="1"/>
          </p:cNvSpPr>
          <p:nvPr>
            <p:ph type="sldNum" idx="12"/>
          </p:nvPr>
        </p:nvSpPr>
        <p:spPr>
          <a:xfrm>
            <a:off x="23548576" y="12831888"/>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sz="1400" b="0">
                <a:latin typeface="Helvetica Neue"/>
                <a:ea typeface="Helvetica Neue"/>
                <a:cs typeface="Helvetica Neue"/>
                <a:sym typeface="Helvetica Neue"/>
              </a:r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7" descr="white mattress beside sectional sofa"/>
          <p:cNvPicPr preferRelativeResize="0"/>
          <p:nvPr/>
        </p:nvPicPr>
        <p:blipFill rotWithShape="1">
          <a:blip r:embed="rId3">
            <a:alphaModFix/>
          </a:blip>
          <a:srcRect t="26233" b="9702"/>
          <a:stretch/>
        </p:blipFill>
        <p:spPr>
          <a:xfrm>
            <a:off x="-1" y="-2"/>
            <a:ext cx="24333735" cy="10398035"/>
          </a:xfrm>
          <a:prstGeom prst="rect">
            <a:avLst/>
          </a:prstGeom>
          <a:noFill/>
          <a:ln>
            <a:noFill/>
          </a:ln>
        </p:spPr>
      </p:pic>
      <p:sp>
        <p:nvSpPr>
          <p:cNvPr id="274" name="Google Shape;274;p27"/>
          <p:cNvSpPr txBox="1">
            <a:spLocks noGrp="1"/>
          </p:cNvSpPr>
          <p:nvPr>
            <p:ph type="sldNum" idx="12"/>
          </p:nvPr>
        </p:nvSpPr>
        <p:spPr>
          <a:xfrm>
            <a:off x="23436696" y="12822373"/>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27</a:t>
            </a:fld>
            <a:endParaRPr/>
          </a:p>
        </p:txBody>
      </p:sp>
      <p:sp>
        <p:nvSpPr>
          <p:cNvPr id="275" name="Google Shape;275;p27"/>
          <p:cNvSpPr txBox="1"/>
          <p:nvPr/>
        </p:nvSpPr>
        <p:spPr>
          <a:xfrm>
            <a:off x="437015" y="10760440"/>
            <a:ext cx="23509972"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8" descr="white bed linen on bed"/>
          <p:cNvPicPr preferRelativeResize="0"/>
          <p:nvPr/>
        </p:nvPicPr>
        <p:blipFill rotWithShape="1">
          <a:blip r:embed="rId3">
            <a:alphaModFix/>
          </a:blip>
          <a:srcRect t="15667"/>
          <a:stretch/>
        </p:blipFill>
        <p:spPr>
          <a:xfrm>
            <a:off x="0" y="0"/>
            <a:ext cx="24384000" cy="13716000"/>
          </a:xfrm>
          <a:prstGeom prst="rect">
            <a:avLst/>
          </a:prstGeom>
          <a:noFill/>
          <a:ln>
            <a:noFill/>
          </a:ln>
        </p:spPr>
      </p:pic>
      <p:sp>
        <p:nvSpPr>
          <p:cNvPr id="281" name="Google Shape;281;p28"/>
          <p:cNvSpPr txBox="1">
            <a:spLocks noGrp="1"/>
          </p:cNvSpPr>
          <p:nvPr>
            <p:ph type="sldNum" idx="12"/>
          </p:nvPr>
        </p:nvSpPr>
        <p:spPr>
          <a:xfrm>
            <a:off x="23548576" y="12823421"/>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28</a:t>
            </a:fld>
            <a:endParaRPr/>
          </a:p>
        </p:txBody>
      </p:sp>
      <p:sp>
        <p:nvSpPr>
          <p:cNvPr id="282" name="Google Shape;282;p28"/>
          <p:cNvSpPr/>
          <p:nvPr/>
        </p:nvSpPr>
        <p:spPr>
          <a:xfrm>
            <a:off x="876879" y="7045959"/>
            <a:ext cx="14261521" cy="5171441"/>
          </a:xfrm>
          <a:prstGeom prst="rect">
            <a:avLst/>
          </a:prstGeom>
          <a:solidFill>
            <a:srgbClr val="A5A5A5">
              <a:alpha val="85490"/>
            </a:srgbClr>
          </a:solidFill>
          <a:ln w="76200" cap="flat" cmpd="sng">
            <a:solidFill>
              <a:srgbClr val="D8D8D8"/>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83" name="Google Shape;283;p28"/>
          <p:cNvSpPr txBox="1">
            <a:spLocks noGrp="1"/>
          </p:cNvSpPr>
          <p:nvPr>
            <p:ph type="body" idx="1"/>
          </p:nvPr>
        </p:nvSpPr>
        <p:spPr>
          <a:xfrm>
            <a:off x="1656528" y="7542347"/>
            <a:ext cx="12869368" cy="4232777"/>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133D55"/>
              </a:buClr>
              <a:buSzPts val="4000"/>
              <a:buFont typeface="Arial"/>
              <a:buNone/>
            </a:pPr>
            <a:r>
              <a:rPr lang="en-US" sz="4000">
                <a:solidFill>
                  <a:srgbClr val="133D55"/>
                </a:solidFill>
                <a:latin typeface="Arial"/>
                <a:ea typeface="Arial"/>
                <a:cs typeface="Arial"/>
                <a:sym typeface="Arial"/>
              </a:rPr>
              <a:t>One Full Page Image</a:t>
            </a:r>
            <a:endParaRPr/>
          </a:p>
          <a:p>
            <a:pPr marL="0" lvl="0" indent="0" algn="l" rtl="0">
              <a:lnSpc>
                <a:spcPct val="145000"/>
              </a:lnSpc>
              <a:spcBef>
                <a:spcPts val="1400"/>
              </a:spcBef>
              <a:spcAft>
                <a:spcPts val="0"/>
              </a:spcAft>
              <a:buClr>
                <a:schemeClr val="lt1"/>
              </a:buClr>
              <a:buSzPts val="3200"/>
              <a:buFont typeface="Arial"/>
              <a:buNone/>
            </a:pPr>
            <a:r>
              <a:rPr lang="en-US" sz="3200">
                <a:solidFill>
                  <a:schemeClr val="lt1"/>
                </a:solidFill>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a:t>
            </a:r>
            <a:endParaRPr/>
          </a:p>
          <a:p>
            <a:pPr marL="0" lvl="0" indent="0" algn="l" rtl="0">
              <a:lnSpc>
                <a:spcPct val="100000"/>
              </a:lnSpc>
              <a:spcBef>
                <a:spcPts val="2800"/>
              </a:spcBef>
              <a:spcAft>
                <a:spcPts val="0"/>
              </a:spcAft>
              <a:buClr>
                <a:schemeClr val="lt1"/>
              </a:buClr>
              <a:buSzPts val="1800"/>
              <a:buFont typeface="Arial"/>
              <a:buNone/>
            </a:pPr>
            <a:r>
              <a:rPr lang="en-US" sz="1800">
                <a:solidFill>
                  <a:schemeClr val="lt1"/>
                </a:solidFill>
                <a:latin typeface="Arial"/>
                <a:ea typeface="Arial"/>
                <a:cs typeface="Arial"/>
                <a:sym typeface="Arial"/>
              </a:rPr>
              <a:t>Please keep text box separate from the image in the PowerPoint format you submit. We may use text and image elements separately in our online presentation. </a:t>
            </a:r>
            <a:endParaRPr/>
          </a:p>
          <a:p>
            <a:pPr marL="0" lvl="0" indent="0" algn="l" rtl="0">
              <a:lnSpc>
                <a:spcPct val="145000"/>
              </a:lnSpc>
              <a:spcBef>
                <a:spcPts val="2800"/>
              </a:spcBef>
              <a:spcAft>
                <a:spcPts val="0"/>
              </a:spcAft>
              <a:buClr>
                <a:srgbClr val="000000"/>
              </a:buClr>
              <a:buSzPts val="3200"/>
              <a:buFont typeface="Helvetica Neue"/>
              <a:buNone/>
            </a:pPr>
            <a:endParaRPr sz="320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29" descr="white bed pillow on bed"/>
          <p:cNvPicPr preferRelativeResize="0"/>
          <p:nvPr/>
        </p:nvPicPr>
        <p:blipFill rotWithShape="1">
          <a:blip r:embed="rId3">
            <a:alphaModFix/>
          </a:blip>
          <a:srcRect l="13066" r="13061"/>
          <a:stretch/>
        </p:blipFill>
        <p:spPr>
          <a:xfrm>
            <a:off x="0" y="-3"/>
            <a:ext cx="12016750" cy="10850032"/>
          </a:xfrm>
          <a:prstGeom prst="rect">
            <a:avLst/>
          </a:prstGeom>
          <a:noFill/>
          <a:ln>
            <a:noFill/>
          </a:ln>
        </p:spPr>
      </p:pic>
      <p:pic>
        <p:nvPicPr>
          <p:cNvPr id="289" name="Google Shape;289;p29" descr="Photography of Pool Near Fence"/>
          <p:cNvPicPr preferRelativeResize="0"/>
          <p:nvPr/>
        </p:nvPicPr>
        <p:blipFill rotWithShape="1">
          <a:blip r:embed="rId4">
            <a:alphaModFix/>
          </a:blip>
          <a:srcRect l="12222" r="14872" b="1266"/>
          <a:stretch/>
        </p:blipFill>
        <p:spPr>
          <a:xfrm>
            <a:off x="12388460" y="0"/>
            <a:ext cx="12017525" cy="10850033"/>
          </a:xfrm>
          <a:prstGeom prst="rect">
            <a:avLst/>
          </a:prstGeom>
          <a:noFill/>
          <a:ln>
            <a:noFill/>
          </a:ln>
        </p:spPr>
      </p:pic>
      <p:sp>
        <p:nvSpPr>
          <p:cNvPr id="290" name="Google Shape;290;p29"/>
          <p:cNvSpPr txBox="1">
            <a:spLocks noGrp="1"/>
          </p:cNvSpPr>
          <p:nvPr>
            <p:ph type="sldNum" idx="12"/>
          </p:nvPr>
        </p:nvSpPr>
        <p:spPr>
          <a:xfrm>
            <a:off x="23535876" y="12832887"/>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29</a:t>
            </a:fld>
            <a:endParaRPr/>
          </a:p>
        </p:txBody>
      </p:sp>
      <p:sp>
        <p:nvSpPr>
          <p:cNvPr id="291" name="Google Shape;291;p29"/>
          <p:cNvSpPr txBox="1"/>
          <p:nvPr/>
        </p:nvSpPr>
        <p:spPr>
          <a:xfrm>
            <a:off x="437015"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45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
        <p:nvSpPr>
          <p:cNvPr id="292" name="Google Shape;292;p29"/>
          <p:cNvSpPr txBox="1"/>
          <p:nvPr/>
        </p:nvSpPr>
        <p:spPr>
          <a:xfrm>
            <a:off x="12388460"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00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pic>
        <p:nvPicPr>
          <p:cNvPr id="293" name="Google Shape;293;p29" descr="white wooden book shelves with books"/>
          <p:cNvPicPr preferRelativeResize="0"/>
          <p:nvPr/>
        </p:nvPicPr>
        <p:blipFill rotWithShape="1">
          <a:blip r:embed="rId5">
            <a:alphaModFix/>
          </a:blip>
          <a:srcRect t="44303"/>
          <a:stretch/>
        </p:blipFill>
        <p:spPr>
          <a:xfrm>
            <a:off x="12388460" y="-2"/>
            <a:ext cx="12017525" cy="10850034"/>
          </a:xfrm>
          <a:prstGeom prst="rect">
            <a:avLst/>
          </a:prstGeom>
          <a:noFill/>
          <a:ln>
            <a:noFill/>
          </a:ln>
        </p:spPr>
      </p:pic>
      <p:pic>
        <p:nvPicPr>
          <p:cNvPr id="294" name="Google Shape;294;p29" descr="white bed near glass sliding door"/>
          <p:cNvPicPr preferRelativeResize="0"/>
          <p:nvPr/>
        </p:nvPicPr>
        <p:blipFill rotWithShape="1">
          <a:blip r:embed="rId6">
            <a:alphaModFix/>
          </a:blip>
          <a:srcRect l="26258"/>
          <a:stretch/>
        </p:blipFill>
        <p:spPr>
          <a:xfrm>
            <a:off x="12388460" y="-1"/>
            <a:ext cx="11995540" cy="108500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3" title="2025-powerpointBG01.png"/>
          <p:cNvPicPr preferRelativeResize="0"/>
          <p:nvPr/>
        </p:nvPicPr>
        <p:blipFill>
          <a:blip r:embed="rId3">
            <a:alphaModFix/>
          </a:blip>
          <a:stretch>
            <a:fillRect/>
          </a:stretch>
        </p:blipFill>
        <p:spPr>
          <a:xfrm>
            <a:off x="0" y="-152400"/>
            <a:ext cx="24536402" cy="13980951"/>
          </a:xfrm>
          <a:prstGeom prst="rect">
            <a:avLst/>
          </a:prstGeom>
          <a:noFill/>
          <a:ln>
            <a:noFill/>
          </a:ln>
        </p:spPr>
      </p:pic>
      <p:sp>
        <p:nvSpPr>
          <p:cNvPr id="65" name="Google Shape;65;p3"/>
          <p:cNvSpPr txBox="1">
            <a:spLocks noGrp="1"/>
          </p:cNvSpPr>
          <p:nvPr>
            <p:ph type="sldNum" idx="4294967295"/>
          </p:nvPr>
        </p:nvSpPr>
        <p:spPr>
          <a:xfrm>
            <a:off x="23483620" y="12819188"/>
            <a:ext cx="34026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3</a:t>
            </a:fld>
            <a:endParaRPr/>
          </a:p>
        </p:txBody>
      </p:sp>
      <p:sp>
        <p:nvSpPr>
          <p:cNvPr id="66" name="Google Shape;66;p3"/>
          <p:cNvSpPr txBox="1">
            <a:spLocks noGrp="1"/>
          </p:cNvSpPr>
          <p:nvPr>
            <p:ph type="title" idx="4294967295"/>
          </p:nvPr>
        </p:nvSpPr>
        <p:spPr>
          <a:xfrm>
            <a:off x="-287383" y="979484"/>
            <a:ext cx="25054560" cy="2035175"/>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133D55"/>
              </a:buClr>
              <a:buSzPts val="7200"/>
              <a:buFont typeface="Helvetica Neue"/>
              <a:buNone/>
            </a:pPr>
            <a:r>
              <a:rPr lang="en-US">
                <a:solidFill>
                  <a:srgbClr val="133D55"/>
                </a:solidFill>
              </a:rPr>
              <a:t>Text for Consideration (500 words)</a:t>
            </a:r>
            <a:endParaRPr/>
          </a:p>
        </p:txBody>
      </p:sp>
      <p:sp>
        <p:nvSpPr>
          <p:cNvPr id="67" name="Google Shape;67;p3"/>
          <p:cNvSpPr txBox="1"/>
          <p:nvPr/>
        </p:nvSpPr>
        <p:spPr>
          <a:xfrm>
            <a:off x="2209206" y="3658800"/>
            <a:ext cx="20061382" cy="8227893"/>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2200"/>
              <a:buFont typeface="Helvetica Neue"/>
              <a:buNone/>
            </a:pPr>
            <a:r>
              <a:rPr lang="en-US" sz="2200" b="0" i="0" u="none" strike="noStrike" cap="none">
                <a:solidFill>
                  <a:srgbClr val="000000"/>
                </a:solidFill>
                <a:latin typeface="Helvetica Neue"/>
                <a:ea typeface="Helvetica Neue"/>
                <a:cs typeface="Helvetica Neue"/>
                <a:sym typeface="Helvetica Neue"/>
              </a:rPr>
              <a:t>Company and project story. Description of the company and design. Description of design inspiration. What makes this project stand out in this category.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 This should fill approximately 500 words.</a:t>
            </a:r>
            <a:endParaRPr/>
          </a:p>
          <a:p>
            <a:pPr marL="0" marR="0" lvl="0" indent="0" algn="l" rtl="0">
              <a:lnSpc>
                <a:spcPct val="100000"/>
              </a:lnSpc>
              <a:spcBef>
                <a:spcPts val="0"/>
              </a:spcBef>
              <a:spcAft>
                <a:spcPts val="0"/>
              </a:spcAft>
              <a:buClr>
                <a:srgbClr val="000000"/>
              </a:buClr>
              <a:buSzPts val="2200"/>
              <a:buFont typeface="Helvetica Neue"/>
              <a:buNone/>
            </a:pPr>
            <a:endParaRPr sz="2200" b="1" i="0" u="none" strike="noStrike" cap="none">
              <a:solidFill>
                <a:srgbClr val="000000"/>
              </a:solidFill>
              <a:latin typeface="Helvetica Neue"/>
              <a:ea typeface="Helvetica Neue"/>
              <a:cs typeface="Helvetica Neue"/>
              <a:sym typeface="Helvetica Neue"/>
            </a:endParaRPr>
          </a:p>
        </p:txBody>
      </p:sp>
      <p:cxnSp>
        <p:nvCxnSpPr>
          <p:cNvPr id="68" name="Google Shape;68;p3"/>
          <p:cNvCxnSpPr/>
          <p:nvPr/>
        </p:nvCxnSpPr>
        <p:spPr>
          <a:xfrm>
            <a:off x="2209206" y="12058858"/>
            <a:ext cx="20061382" cy="0"/>
          </a:xfrm>
          <a:prstGeom prst="straightConnector1">
            <a:avLst/>
          </a:prstGeom>
          <a:noFill/>
          <a:ln w="57150" cap="flat" cmpd="sng">
            <a:solidFill>
              <a:srgbClr val="00AEEF"/>
            </a:solidFill>
            <a:prstDash val="solid"/>
            <a:miter lim="400000"/>
            <a:headEnd type="none" w="sm" len="sm"/>
            <a:tailEnd type="none" w="sm" len="sm"/>
          </a:ln>
        </p:spPr>
      </p:cxnSp>
      <p:cxnSp>
        <p:nvCxnSpPr>
          <p:cNvPr id="69" name="Google Shape;69;p3"/>
          <p:cNvCxnSpPr/>
          <p:nvPr/>
        </p:nvCxnSpPr>
        <p:spPr>
          <a:xfrm>
            <a:off x="2209206" y="3182424"/>
            <a:ext cx="20061382" cy="0"/>
          </a:xfrm>
          <a:prstGeom prst="straightConnector1">
            <a:avLst/>
          </a:prstGeom>
          <a:noFill/>
          <a:ln w="57150" cap="flat" cmpd="sng">
            <a:solidFill>
              <a:srgbClr val="00AEEF"/>
            </a:solidFill>
            <a:prstDash val="solid"/>
            <a:miter lim="4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0"/>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00" name="Google Shape;300;p30"/>
          <p:cNvSpPr txBox="1"/>
          <p:nvPr/>
        </p:nvSpPr>
        <p:spPr>
          <a:xfrm>
            <a:off x="2608942" y="6197601"/>
            <a:ext cx="19387458" cy="56895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FLOOR PLAN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are for judging purposes only.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layout options and replace the placeholder image with your image. Add more images by duplicating any of the following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for this category.</a:t>
            </a:r>
            <a:endParaRPr/>
          </a:p>
        </p:txBody>
      </p:sp>
      <p:cxnSp>
        <p:nvCxnSpPr>
          <p:cNvPr id="301" name="Google Shape;301;p30"/>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302" name="Google Shape;302;p30"/>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303" name="Google Shape;303;p30"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304" name="Google Shape;304;p30"/>
          <p:cNvSpPr txBox="1"/>
          <p:nvPr/>
        </p:nvSpPr>
        <p:spPr>
          <a:xfrm>
            <a:off x="2485475" y="743825"/>
            <a:ext cx="15505500" cy="2904000"/>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a:latin typeface="Helvetica Neue"/>
                <a:ea typeface="Helvetica Neue"/>
                <a:cs typeface="Helvetica Neue"/>
                <a:sym typeface="Helvetica Neue"/>
              </a:rPr>
              <a:t>Please note your floor plan images are for the judges only and will not be displayed </a:t>
            </a:r>
            <a:br>
              <a:rPr lang="en-US" sz="2700" b="1">
                <a:latin typeface="Helvetica Neue"/>
                <a:ea typeface="Helvetica Neue"/>
                <a:cs typeface="Helvetica Neue"/>
                <a:sym typeface="Helvetica Neue"/>
              </a:rPr>
            </a:br>
            <a:r>
              <a:rPr lang="en-US" sz="2700" b="1">
                <a:latin typeface="Helvetica Neue"/>
                <a:ea typeface="Helvetica Neue"/>
                <a:cs typeface="Helvetica Neue"/>
                <a:sym typeface="Helvetica Neue"/>
              </a:rPr>
              <a:t>		in your online image gallery.</a:t>
            </a:r>
            <a:endParaRPr sz="2700"/>
          </a:p>
          <a:p>
            <a:pPr marL="0" marR="0" lvl="4" indent="914400" algn="l" rtl="0">
              <a:lnSpc>
                <a:spcPct val="100000"/>
              </a:lnSpc>
              <a:spcBef>
                <a:spcPts val="2400"/>
              </a:spcBef>
              <a:spcAft>
                <a:spcPts val="0"/>
              </a:spcAft>
              <a:buClr>
                <a:srgbClr val="000000"/>
              </a:buClr>
              <a:buSzPts val="2400"/>
              <a:buFont typeface="Helvetica Neue Light"/>
              <a:buNone/>
            </a:pPr>
            <a:r>
              <a:rPr lang="en-US" sz="2400" i="1">
                <a:latin typeface="Helvetica Neue Light"/>
                <a:ea typeface="Helvetica Neue Light"/>
                <a:cs typeface="Helvetica Neue Light"/>
                <a:sym typeface="Helvetica Neue Light"/>
              </a:rPr>
              <a:t>YOU SHOULD</a:t>
            </a:r>
            <a:r>
              <a:rPr lang="en-US" sz="2400" b="0" i="1" u="none" strike="noStrike" cap="none">
                <a:solidFill>
                  <a:srgbClr val="000000"/>
                </a:solidFill>
                <a:latin typeface="Helvetica Neue Light"/>
                <a:ea typeface="Helvetica Neue Light"/>
                <a:cs typeface="Helvetica Neue Light"/>
                <a:sym typeface="Helvetica Neue Light"/>
              </a:rPr>
              <a:t> DELET</a:t>
            </a:r>
            <a:r>
              <a:rPr lang="en-US" sz="2400" i="1">
                <a:latin typeface="Helvetica Neue Light"/>
                <a:ea typeface="Helvetica Neue Light"/>
                <a:cs typeface="Helvetica Neue Light"/>
                <a:sym typeface="Helvetica Neue Light"/>
              </a:rPr>
              <a:t>E THESE INSTRUCTIONS BEFORE YOU SUBMIT FINAL DOCUMENT.</a:t>
            </a:r>
            <a:endParaRPr sz="2400" i="1">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a:latin typeface="Helvetica Neue Light"/>
              <a:ea typeface="Helvetica Neue Light"/>
              <a:cs typeface="Helvetica Neue Light"/>
              <a:sym typeface="Helvetica Neue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1"/>
          <p:cNvPicPr preferRelativeResize="0"/>
          <p:nvPr/>
        </p:nvPicPr>
        <p:blipFill rotWithShape="1">
          <a:blip r:embed="rId3">
            <a:alphaModFix/>
          </a:blip>
          <a:srcRect t="10660" b="10659"/>
          <a:stretch/>
        </p:blipFill>
        <p:spPr>
          <a:xfrm>
            <a:off x="3668485" y="1027132"/>
            <a:ext cx="17047030" cy="9388795"/>
          </a:xfrm>
          <a:prstGeom prst="rect">
            <a:avLst/>
          </a:prstGeom>
          <a:noFill/>
          <a:ln>
            <a:noFill/>
          </a:ln>
        </p:spPr>
      </p:pic>
      <p:sp>
        <p:nvSpPr>
          <p:cNvPr id="310" name="Google Shape;310;p31"/>
          <p:cNvSpPr txBox="1"/>
          <p:nvPr/>
        </p:nvSpPr>
        <p:spPr>
          <a:xfrm>
            <a:off x="437015" y="10760440"/>
            <a:ext cx="23510100" cy="2424300"/>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2"/>
          <p:cNvPicPr preferRelativeResize="0"/>
          <p:nvPr/>
        </p:nvPicPr>
        <p:blipFill rotWithShape="1">
          <a:blip r:embed="rId3">
            <a:alphaModFix/>
          </a:blip>
          <a:srcRect t="10660" b="10659"/>
          <a:stretch/>
        </p:blipFill>
        <p:spPr>
          <a:xfrm>
            <a:off x="1435374" y="933698"/>
            <a:ext cx="21513252" cy="11848604"/>
          </a:xfrm>
          <a:prstGeom prst="rect">
            <a:avLst/>
          </a:prstGeom>
          <a:noFill/>
          <a:ln>
            <a:noFill/>
          </a:ln>
        </p:spPr>
      </p:pic>
      <p:sp>
        <p:nvSpPr>
          <p:cNvPr id="316" name="Google Shape;316;p32"/>
          <p:cNvSpPr txBox="1"/>
          <p:nvPr/>
        </p:nvSpPr>
        <p:spPr>
          <a:xfrm>
            <a:off x="-10" y="11046190"/>
            <a:ext cx="23510100" cy="2424300"/>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a:solidFill>
                  <a:srgbClr val="133D55"/>
                </a:solidFill>
              </a:rPr>
              <a:t>Full page image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33dfdbe49c3_0_31" title="2025-powerpointBack.png"/>
          <p:cNvPicPr preferRelativeResize="0"/>
          <p:nvPr/>
        </p:nvPicPr>
        <p:blipFill rotWithShape="1">
          <a:blip r:embed="rId3">
            <a:alphaModFix/>
          </a:blip>
          <a:srcRect b="10"/>
          <a:stretch/>
        </p:blipFill>
        <p:spPr>
          <a:xfrm>
            <a:off x="0" y="140950"/>
            <a:ext cx="24543949" cy="13805150"/>
          </a:xfrm>
          <a:prstGeom prst="rect">
            <a:avLst/>
          </a:prstGeom>
          <a:noFill/>
          <a:ln>
            <a:noFill/>
          </a:ln>
        </p:spPr>
      </p:pic>
      <p:sp>
        <p:nvSpPr>
          <p:cNvPr id="322" name="Google Shape;322;g33dfdbe49c3_0_31"/>
          <p:cNvSpPr txBox="1">
            <a:spLocks noGrp="1"/>
          </p:cNvSpPr>
          <p:nvPr>
            <p:ph type="ctrTitle" idx="4294967295"/>
          </p:nvPr>
        </p:nvSpPr>
        <p:spPr>
          <a:xfrm>
            <a:off x="6809839" y="873067"/>
            <a:ext cx="10230900" cy="3808200"/>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2000"/>
              </a:spcBef>
              <a:spcAft>
                <a:spcPts val="0"/>
              </a:spcAft>
              <a:buClr>
                <a:schemeClr val="lt1"/>
              </a:buClr>
              <a:buSzPts val="4200"/>
              <a:buFont typeface="Helvetica Neue"/>
              <a:buNone/>
            </a:pPr>
            <a:r>
              <a:rPr lang="en-US" sz="5400" b="1">
                <a:solidFill>
                  <a:schemeClr val="lt1"/>
                </a:solidFill>
              </a:rPr>
              <a:t>Before you submit . . .</a:t>
            </a:r>
            <a:endParaRPr sz="5400" b="1"/>
          </a:p>
        </p:txBody>
      </p:sp>
      <p:pic>
        <p:nvPicPr>
          <p:cNvPr id="323" name="Google Shape;323;g33dfdbe49c3_0_31"/>
          <p:cNvPicPr preferRelativeResize="0"/>
          <p:nvPr/>
        </p:nvPicPr>
        <p:blipFill rotWithShape="1">
          <a:blip r:embed="rId4">
            <a:alphaModFix/>
          </a:blip>
          <a:srcRect l="36688" r="14361" b="88429"/>
          <a:stretch/>
        </p:blipFill>
        <p:spPr>
          <a:xfrm>
            <a:off x="8063214" y="1543390"/>
            <a:ext cx="7850907" cy="599128"/>
          </a:xfrm>
          <a:prstGeom prst="rect">
            <a:avLst/>
          </a:prstGeom>
          <a:noFill/>
          <a:ln>
            <a:noFill/>
          </a:ln>
        </p:spPr>
      </p:pic>
      <p:sp>
        <p:nvSpPr>
          <p:cNvPr id="324" name="Google Shape;324;g33dfdbe49c3_0_31"/>
          <p:cNvSpPr txBox="1"/>
          <p:nvPr/>
        </p:nvSpPr>
        <p:spPr>
          <a:xfrm>
            <a:off x="6057900" y="4835821"/>
            <a:ext cx="11876700" cy="4765407"/>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Make sure you have deleted all instruction boxes. </a:t>
            </a:r>
            <a:endParaRPr sz="2700" dirty="0"/>
          </a:p>
          <a:p>
            <a:pPr marL="914400" marR="0" lvl="0" indent="-406400" algn="l" rtl="0">
              <a:lnSpc>
                <a:spcPct val="100000"/>
              </a:lnSpc>
              <a:spcBef>
                <a:spcPts val="0"/>
              </a:spcBef>
              <a:spcAft>
                <a:spcPts val="0"/>
              </a:spcAft>
              <a:buSzPts val="2800"/>
              <a:buFont typeface="Helvetica Neue"/>
              <a:buChar char="+"/>
            </a:pPr>
            <a:r>
              <a:rPr lang="en-US" sz="2800" dirty="0">
                <a:latin typeface="Helvetica Neue"/>
                <a:ea typeface="Helvetica Neue"/>
                <a:cs typeface="Helvetica Neue"/>
                <a:sym typeface="Helvetica Neue"/>
              </a:rPr>
              <a:t>You should submit the PowerPoint document for entry. You may </a:t>
            </a:r>
            <a:endParaRPr sz="28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800" dirty="0">
                <a:latin typeface="Helvetica Neue"/>
                <a:ea typeface="Helvetica Neue"/>
                <a:cs typeface="Helvetica Neue"/>
                <a:sym typeface="Helvetica Neue"/>
              </a:rPr>
              <a:t>also send an exported PDF, but the PowerPoint is required. </a:t>
            </a:r>
            <a:endParaRPr sz="2800" dirty="0">
              <a:latin typeface="Helvetica Neue"/>
              <a:ea typeface="Helvetica Neue"/>
              <a:cs typeface="Helvetica Neue"/>
              <a:sym typeface="Helvetica Neue"/>
            </a:endParaRPr>
          </a:p>
          <a:p>
            <a:pPr marL="914400" marR="0" lvl="0" indent="-406400" algn="l" rtl="0">
              <a:lnSpc>
                <a:spcPct val="100000"/>
              </a:lnSpc>
              <a:spcBef>
                <a:spcPts val="0"/>
              </a:spcBef>
              <a:spcAft>
                <a:spcPts val="0"/>
              </a:spcAft>
              <a:buSzPts val="2800"/>
              <a:buFont typeface="Helvetica Neue"/>
              <a:buChar char="+"/>
            </a:pPr>
            <a:r>
              <a:rPr lang="en-US" sz="2800" dirty="0">
                <a:latin typeface="Helvetica Neue"/>
                <a:ea typeface="Helvetica Neue"/>
                <a:cs typeface="Helvetica Neue"/>
                <a:sym typeface="Helvetica Neue"/>
              </a:rPr>
              <a:t>If your images should be displayed full size, please</a:t>
            </a:r>
            <a:endParaRPr sz="28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800" dirty="0">
                <a:latin typeface="Helvetica Neue"/>
                <a:ea typeface="Helvetica Neue"/>
                <a:cs typeface="Helvetica Neue"/>
                <a:sym typeface="Helvetica Neue"/>
              </a:rPr>
              <a:t>make sure the </a:t>
            </a:r>
            <a:r>
              <a:rPr lang="en-US" sz="2800" dirty="0">
                <a:solidFill>
                  <a:schemeClr val="dk1"/>
                </a:solidFill>
                <a:latin typeface="Helvetica Neue"/>
                <a:ea typeface="Helvetica Neue"/>
                <a:cs typeface="Helvetica Neue"/>
                <a:sym typeface="Helvetica Neue"/>
              </a:rPr>
              <a:t>quality/</a:t>
            </a:r>
            <a:r>
              <a:rPr lang="en-US" sz="2800" dirty="0">
                <a:latin typeface="Helvetica Neue"/>
                <a:ea typeface="Helvetica Neue"/>
                <a:cs typeface="Helvetica Neue"/>
                <a:sym typeface="Helvetica Neue"/>
              </a:rPr>
              <a:t>resolution is 300dpi to </a:t>
            </a:r>
            <a:r>
              <a:rPr lang="en-US" sz="2800">
                <a:latin typeface="Helvetica Neue"/>
                <a:ea typeface="Helvetica Neue"/>
                <a:cs typeface="Helvetica Neue"/>
                <a:sym typeface="Helvetica Neue"/>
              </a:rPr>
              <a:t>properly display </a:t>
            </a:r>
            <a:r>
              <a:rPr lang="en-US" sz="2800" dirty="0">
                <a:latin typeface="Helvetica Neue"/>
                <a:ea typeface="Helvetica Neue"/>
                <a:cs typeface="Helvetica Neue"/>
                <a:sym typeface="Helvetica Neue"/>
              </a:rPr>
              <a:t>in our 	online gallery. </a:t>
            </a:r>
            <a:br>
              <a:rPr lang="en-US" sz="2800" dirty="0">
                <a:latin typeface="Helvetica Neue"/>
                <a:ea typeface="Helvetica Neue"/>
                <a:cs typeface="Helvetica Neue"/>
                <a:sym typeface="Helvetica Neue"/>
              </a:rPr>
            </a:br>
            <a:r>
              <a:rPr lang="en-US" sz="2800" dirty="0">
                <a:latin typeface="Helvetica Neue"/>
                <a:ea typeface="Helvetica Neue"/>
                <a:cs typeface="Helvetica Neue"/>
                <a:sym typeface="Helvetica Neue"/>
              </a:rPr>
              <a:t>		</a:t>
            </a:r>
          </a:p>
          <a:p>
            <a:pPr marL="0" marR="0" lvl="4" indent="914400" algn="l" rtl="0">
              <a:lnSpc>
                <a:spcPct val="100000"/>
              </a:lnSpc>
              <a:spcBef>
                <a:spcPts val="0"/>
              </a:spcBef>
              <a:spcAft>
                <a:spcPts val="0"/>
              </a:spcAft>
              <a:buClr>
                <a:srgbClr val="000000"/>
              </a:buClr>
              <a:buSzPts val="4800"/>
              <a:buFont typeface="Helvetica Neue"/>
              <a:buNone/>
            </a:pPr>
            <a:r>
              <a:rPr lang="en-US" sz="2400" i="1" dirty="0">
                <a:latin typeface="Helvetica Neue Light"/>
                <a:ea typeface="Helvetica Neue Light"/>
                <a:cs typeface="Helvetica Neue Light"/>
                <a:sym typeface="Helvetica Neue Light"/>
              </a:rPr>
              <a:t>WE RECOMMEND </a:t>
            </a:r>
            <a:r>
              <a:rPr lang="en-US" sz="2400" b="0" i="1" u="none" strike="noStrike" cap="none" dirty="0">
                <a:solidFill>
                  <a:srgbClr val="000000"/>
                </a:solidFill>
                <a:latin typeface="Helvetica Neue Light"/>
                <a:ea typeface="Helvetica Neue Light"/>
                <a:cs typeface="Helvetica Neue Light"/>
                <a:sym typeface="Helvetica Neue Light"/>
              </a:rPr>
              <a:t>DELET</a:t>
            </a:r>
            <a:r>
              <a:rPr lang="en-US" sz="2400" i="1" dirty="0">
                <a:latin typeface="Helvetica Neue Light"/>
                <a:ea typeface="Helvetica Neue Light"/>
                <a:cs typeface="Helvetica Neue Light"/>
                <a:sym typeface="Helvetica Neue Light"/>
              </a:rPr>
              <a:t>ING THIS ENTIRE PAGE BEFORE SUBMITTING.</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25" name="Google Shape;325;g33dfdbe49c3_0_31"/>
          <p:cNvPicPr preferRelativeResize="0"/>
          <p:nvPr/>
        </p:nvPicPr>
        <p:blipFill rotWithShape="1">
          <a:blip r:embed="rId4">
            <a:alphaModFix/>
          </a:blip>
          <a:srcRect l="36688" r="14361" b="88429"/>
          <a:stretch/>
        </p:blipFill>
        <p:spPr>
          <a:xfrm>
            <a:off x="8063214" y="3448390"/>
            <a:ext cx="7850907" cy="5991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4"/>
          <p:cNvPicPr preferRelativeResize="0"/>
          <p:nvPr/>
        </p:nvPicPr>
        <p:blipFill rotWithShape="1">
          <a:blip r:embed="rId3">
            <a:alphaModFix/>
          </a:blip>
          <a:srcRect r="3193"/>
          <a:stretch/>
        </p:blipFill>
        <p:spPr>
          <a:xfrm>
            <a:off x="0" y="0"/>
            <a:ext cx="24384000" cy="13716000"/>
          </a:xfrm>
          <a:prstGeom prst="rect">
            <a:avLst/>
          </a:prstGeom>
          <a:noFill/>
          <a:ln>
            <a:noFill/>
          </a:ln>
        </p:spPr>
      </p:pic>
      <p:sp>
        <p:nvSpPr>
          <p:cNvPr id="75" name="Google Shape;75;p4"/>
          <p:cNvSpPr txBox="1"/>
          <p:nvPr/>
        </p:nvSpPr>
        <p:spPr>
          <a:xfrm>
            <a:off x="0" y="7772975"/>
            <a:ext cx="22123500" cy="4628100"/>
          </a:xfrm>
          <a:prstGeom prst="rect">
            <a:avLst/>
          </a:prstGeom>
          <a:solidFill>
            <a:srgbClr val="FFFFFF">
              <a:alpha val="83921"/>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6600" b="1" i="0" u="none" strike="noStrike" cap="none" dirty="0">
                <a:solidFill>
                  <a:srgbClr val="000000"/>
                </a:solidFill>
                <a:latin typeface="Helvetica Neue"/>
                <a:ea typeface="Helvetica Neue"/>
                <a:cs typeface="Helvetica Neue"/>
                <a:sym typeface="Helvetica Neue"/>
              </a:rPr>
              <a:t>This is an example of your best exterior image</a:t>
            </a:r>
            <a:endParaRPr dirty="0"/>
          </a:p>
          <a:p>
            <a:pPr marL="0" marR="0" lvl="4" indent="914400" algn="l" rtl="0">
              <a:lnSpc>
                <a:spcPct val="100000"/>
              </a:lnSpc>
              <a:spcBef>
                <a:spcPts val="0"/>
              </a:spcBef>
              <a:spcAft>
                <a:spcPts val="0"/>
              </a:spcAft>
              <a:buClr>
                <a:srgbClr val="000000"/>
              </a:buClr>
              <a:buSzPts val="4800"/>
              <a:buFont typeface="Helvetica Neue"/>
              <a:buNone/>
            </a:pPr>
            <a:r>
              <a:rPr lang="en-US" sz="4800" b="0" i="0" u="none" strike="noStrike" cap="none" dirty="0">
                <a:solidFill>
                  <a:srgbClr val="000000"/>
                </a:solidFill>
                <a:latin typeface="Helvetica Neue"/>
                <a:ea typeface="Helvetica Neue"/>
                <a:cs typeface="Helvetica Neue"/>
                <a:sym typeface="Helvetica Neue"/>
              </a:rPr>
              <a:t>This image (choose only 1) will appear on the cover of your gallery online.</a:t>
            </a:r>
            <a:endParaRPr sz="4800" b="0" i="0" u="none" strike="noStrike" cap="none" dirty="0">
              <a:solidFill>
                <a:srgbClr val="000000"/>
              </a:solidFill>
              <a:latin typeface="Helvetica Neue"/>
              <a:ea typeface="Helvetica Neue"/>
              <a:cs typeface="Helvetica Neue"/>
              <a:sym typeface="Helvetica Neue"/>
            </a:endParaRPr>
          </a:p>
          <a:p>
            <a:pPr marL="0" lvl="4" indent="914400" algn="l" rtl="0">
              <a:spcBef>
                <a:spcPts val="0"/>
              </a:spcBef>
              <a:spcAft>
                <a:spcPts val="0"/>
              </a:spcAft>
              <a:buClr>
                <a:schemeClr val="dk1"/>
              </a:buClr>
              <a:buSzPts val="4800"/>
              <a:buFont typeface="Helvetica Neue"/>
              <a:buNone/>
            </a:pPr>
            <a:br>
              <a:rPr lang="en-US" sz="2800" dirty="0">
                <a:solidFill>
                  <a:schemeClr val="dk1"/>
                </a:solidFill>
                <a:latin typeface="Helvetica Neue"/>
                <a:ea typeface="Helvetica Neue"/>
                <a:cs typeface="Helvetica Neue"/>
                <a:sym typeface="Helvetica Neue"/>
              </a:rPr>
            </a:br>
            <a:r>
              <a:rPr lang="en-US" sz="2800" dirty="0">
                <a:solidFill>
                  <a:schemeClr val="dk1"/>
                </a:solidFill>
                <a:latin typeface="Helvetica Neue"/>
                <a:ea typeface="Helvetica Neue"/>
                <a:cs typeface="Helvetica Neue"/>
                <a:sym typeface="Helvetica Neue"/>
              </a:rPr>
              <a:t>		This image will be shown at the beginning of your nominee page. </a:t>
            </a: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rPr>
              <a:t>2025 </a:t>
            </a:r>
            <a:r>
              <a:rPr lang="en-US" sz="2800" b="1" u="sng" dirty="0">
                <a:solidFill>
                  <a:schemeClr val="hlink"/>
                </a:solidFill>
                <a:latin typeface="Helvetica Neue"/>
                <a:ea typeface="Helvetica Neue"/>
                <a:cs typeface="Helvetica Neue"/>
                <a:sym typeface="Helvetica Neue"/>
                <a:hlinkClick r:id="rId4"/>
              </a:rPr>
              <a:t>winning</a:t>
            </a:r>
            <a:r>
              <a:rPr lang="en-US" sz="2800" b="1" u="sng" dirty="0">
                <a:solidFill>
                  <a:schemeClr val="hlink"/>
                </a:solidFill>
                <a:latin typeface="Helvetica Neue"/>
                <a:ea typeface="Helvetica Neue"/>
                <a:cs typeface="Helvetica Neue"/>
                <a:sym typeface="Helvetica Neue"/>
              </a:rPr>
              <a:t> nominee here</a:t>
            </a:r>
            <a:r>
              <a:rPr lang="en-US" sz="2800" b="1" dirty="0">
                <a:solidFill>
                  <a:schemeClr val="dk1"/>
                </a:solidFill>
                <a:latin typeface="Helvetica Neue"/>
                <a:ea typeface="Helvetica Neue"/>
                <a:cs typeface="Helvetica Neue"/>
                <a:sym typeface="Helvetica Neue"/>
              </a:rPr>
              <a:t>. </a:t>
            </a:r>
            <a:endParaRPr sz="4800"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b="0" i="1" u="none" strike="noStrike" cap="none" dirty="0">
                <a:solidFill>
                  <a:srgbClr val="000000"/>
                </a:solidFill>
                <a:latin typeface="Helvetica Neue Light"/>
                <a:ea typeface="Helvetica Neue Light"/>
                <a:cs typeface="Helvetica Neue Light"/>
                <a:sym typeface="Helvetica Neue Light"/>
              </a:rPr>
              <a:t>WE RECOMMEND DELETING TEXT BOX FOR THIS COVER IMAGE</a:t>
            </a:r>
            <a:r>
              <a:rPr lang="en-US" sz="2000" b="0" i="1" u="none" strike="noStrike" cap="none" dirty="0">
                <a:solidFill>
                  <a:srgbClr val="000000"/>
                </a:solidFill>
                <a:latin typeface="Helvetica Neue Light"/>
                <a:ea typeface="Helvetica Neue Light"/>
                <a:cs typeface="Helvetica Neue Light"/>
                <a:sym typeface="Helvetica Neue Light"/>
              </a:rPr>
              <a:t> </a:t>
            </a:r>
            <a:r>
              <a:rPr lang="en-US" sz="2400" b="0" i="1" u="none" strike="noStrike" cap="none" dirty="0">
                <a:solidFill>
                  <a:srgbClr val="000000"/>
                </a:solidFill>
                <a:latin typeface="Helvetica Neue Light"/>
                <a:ea typeface="Helvetica Neue Light"/>
                <a:cs typeface="Helvetica Neue Light"/>
                <a:sym typeface="Helvetica Neue Light"/>
              </a:rPr>
              <a:t>— TEXT BOX FOR JUDGES AND PRESENTATION ONLY</a:t>
            </a:r>
            <a:endParaRPr sz="2800" b="0" i="1" u="none" strike="noStrike" cap="none" dirty="0">
              <a:solidFill>
                <a:srgbClr val="000000"/>
              </a:solidFill>
              <a:latin typeface="Helvetica Neue Light"/>
              <a:ea typeface="Helvetica Neue Light"/>
              <a:cs typeface="Helvetica Neue Light"/>
              <a:sym typeface="Helvetica Neue Light"/>
            </a:endParaRPr>
          </a:p>
          <a:p>
            <a:pPr marL="0" marR="0" lvl="4" indent="914400" algn="l" rtl="0">
              <a:lnSpc>
                <a:spcPct val="100000"/>
              </a:lnSpc>
              <a:spcBef>
                <a:spcPts val="0"/>
              </a:spcBef>
              <a:spcAft>
                <a:spcPts val="0"/>
              </a:spcAft>
              <a:buClr>
                <a:srgbClr val="000000"/>
              </a:buClr>
              <a:buSzPts val="4000"/>
              <a:buFont typeface="Helvetica Neue"/>
              <a:buNone/>
            </a:pPr>
            <a:endParaRPr sz="40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p:nvPr/>
        </p:nvSpPr>
        <p:spPr>
          <a:xfrm>
            <a:off x="0" y="0"/>
            <a:ext cx="24384000" cy="13716000"/>
          </a:xfrm>
          <a:prstGeom prst="rect">
            <a:avLst/>
          </a:prstGeom>
          <a:solidFill>
            <a:srgbClr val="AAE3FF"/>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1" name="Google Shape;81;p5"/>
          <p:cNvSpPr txBox="1"/>
          <p:nvPr/>
        </p:nvSpPr>
        <p:spPr>
          <a:xfrm>
            <a:off x="2663371" y="4918698"/>
            <a:ext cx="19057257" cy="70991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33D55"/>
              </a:buClr>
              <a:buSzPts val="6000"/>
              <a:buFont typeface="Helvetica Neue"/>
              <a:buNone/>
            </a:pPr>
            <a:r>
              <a:rPr lang="en-US" sz="6000" b="1" i="0" u="none" strike="noStrike" cap="none">
                <a:solidFill>
                  <a:srgbClr val="133D55"/>
                </a:solidFill>
                <a:latin typeface="Helvetica Neue"/>
                <a:ea typeface="Helvetica Neue"/>
                <a:cs typeface="Helvetica Neue"/>
                <a:sym typeface="Helvetica Neue"/>
              </a:rPr>
              <a:t>EXTERIOR IMAGES</a:t>
            </a:r>
            <a:endParaRPr/>
          </a:p>
          <a:p>
            <a:pPr marL="0" marR="0" lvl="0" indent="0" algn="l" rtl="0">
              <a:lnSpc>
                <a:spcPct val="150000"/>
              </a:lnSpc>
              <a:spcBef>
                <a:spcPts val="2000"/>
              </a:spcBef>
              <a:spcAft>
                <a:spcPts val="0"/>
              </a:spcAft>
              <a:buClr>
                <a:srgbClr val="133D55"/>
              </a:buClr>
              <a:buSzPts val="2800"/>
              <a:buFont typeface="Helvetica Neue"/>
              <a:buNone/>
            </a:pPr>
            <a:r>
              <a:rPr lang="en-US" sz="2800" b="0" i="0" u="none" strike="noStrike" cap="none">
                <a:solidFill>
                  <a:srgbClr val="133D55"/>
                </a:solidFill>
                <a:latin typeface="Helvetica Neue"/>
                <a:ea typeface="Helvetica Neue"/>
                <a:cs typeface="Helvetica Neue"/>
                <a:sym typeface="Helvetica Neue"/>
              </a:rPr>
              <a:t>The Images on the following slides will appear in the exterior image gallery online.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Choose any of the following 4 layout options and replace the placeholder image with your image. Add more images by duplicating any of the following 4 slides and replacing the placeholder image(s). Delete any unwanted layout slide. </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0" u="none" strike="noStrike" cap="none">
                <a:solidFill>
                  <a:srgbClr val="133D55"/>
                </a:solidFill>
                <a:latin typeface="Helvetica Neue"/>
                <a:ea typeface="Helvetica Neue"/>
                <a:cs typeface="Helvetica Neue"/>
                <a:sym typeface="Helvetica Neue"/>
              </a:rPr>
              <a:t>Only up to 8 pictures can be chosen per category.</a:t>
            </a:r>
            <a:br>
              <a:rPr lang="en-US" sz="2800" b="0" i="0" u="none" strike="noStrike" cap="none">
                <a:solidFill>
                  <a:srgbClr val="133D55"/>
                </a:solidFill>
                <a:latin typeface="Helvetica Neue"/>
                <a:ea typeface="Helvetica Neue"/>
                <a:cs typeface="Helvetica Neue"/>
                <a:sym typeface="Helvetica Neue"/>
              </a:rPr>
            </a:br>
            <a:br>
              <a:rPr lang="en-US" sz="2800" b="0" i="0" u="none" strike="noStrike" cap="none">
                <a:solidFill>
                  <a:srgbClr val="133D55"/>
                </a:solidFill>
                <a:latin typeface="Helvetica Neue"/>
                <a:ea typeface="Helvetica Neue"/>
                <a:cs typeface="Helvetica Neue"/>
                <a:sym typeface="Helvetica Neue"/>
              </a:rPr>
            </a:br>
            <a:r>
              <a:rPr lang="en-US" sz="2800" b="0" i="1" u="none" strike="noStrike" cap="none">
                <a:solidFill>
                  <a:srgbClr val="133D55"/>
                </a:solidFill>
                <a:latin typeface="Helvetica Neue"/>
                <a:ea typeface="Helvetica Neue"/>
                <a:cs typeface="Helvetica Neue"/>
                <a:sym typeface="Helvetica Neue"/>
              </a:rPr>
              <a:t>[Optional: You can use this area for 15-20 word description.]</a:t>
            </a:r>
            <a:endParaRPr/>
          </a:p>
        </p:txBody>
      </p:sp>
      <p:cxnSp>
        <p:nvCxnSpPr>
          <p:cNvPr id="82" name="Google Shape;82;p5"/>
          <p:cNvCxnSpPr/>
          <p:nvPr/>
        </p:nvCxnSpPr>
        <p:spPr>
          <a:xfrm>
            <a:off x="0" y="12689894"/>
            <a:ext cx="24384000" cy="0"/>
          </a:xfrm>
          <a:prstGeom prst="straightConnector1">
            <a:avLst/>
          </a:prstGeom>
          <a:noFill/>
          <a:ln w="79375" cap="flat" cmpd="sng">
            <a:solidFill>
              <a:srgbClr val="38A2D0"/>
            </a:solidFill>
            <a:prstDash val="lgDash"/>
            <a:miter lim="400000"/>
            <a:headEnd type="none" w="sm" len="sm"/>
            <a:tailEnd type="none" w="sm" len="sm"/>
          </a:ln>
        </p:spPr>
      </p:cxnSp>
      <p:cxnSp>
        <p:nvCxnSpPr>
          <p:cNvPr id="83" name="Google Shape;83;p5"/>
          <p:cNvCxnSpPr/>
          <p:nvPr/>
        </p:nvCxnSpPr>
        <p:spPr>
          <a:xfrm>
            <a:off x="1799668" y="0"/>
            <a:ext cx="0" cy="13716000"/>
          </a:xfrm>
          <a:prstGeom prst="straightConnector1">
            <a:avLst/>
          </a:prstGeom>
          <a:noFill/>
          <a:ln w="79375" cap="flat" cmpd="sng">
            <a:solidFill>
              <a:srgbClr val="38A2D0"/>
            </a:solidFill>
            <a:prstDash val="lgDash"/>
            <a:miter lim="400000"/>
            <a:headEnd type="none" w="sm" len="sm"/>
            <a:tailEnd type="none" w="sm" len="sm"/>
          </a:ln>
        </p:spPr>
      </p:cxnSp>
      <p:pic>
        <p:nvPicPr>
          <p:cNvPr id="84" name="Google Shape;84;p5" title="2025-powerpointImages.png"/>
          <p:cNvPicPr preferRelativeResize="0"/>
          <p:nvPr/>
        </p:nvPicPr>
        <p:blipFill rotWithShape="1">
          <a:blip r:embed="rId3">
            <a:alphaModFix/>
          </a:blip>
          <a:srcRect t="2615" b="2624"/>
          <a:stretch/>
        </p:blipFill>
        <p:spPr>
          <a:xfrm rot="-5400000">
            <a:off x="-1931662" y="8826089"/>
            <a:ext cx="5587123" cy="1114200"/>
          </a:xfrm>
          <a:prstGeom prst="rect">
            <a:avLst/>
          </a:prstGeom>
          <a:noFill/>
          <a:ln>
            <a:noFill/>
          </a:ln>
        </p:spPr>
      </p:pic>
      <p:sp>
        <p:nvSpPr>
          <p:cNvPr id="2" name="Google Shape;85;p5">
            <a:extLst>
              <a:ext uri="{FF2B5EF4-FFF2-40B4-BE49-F238E27FC236}">
                <a16:creationId xmlns:a16="http://schemas.microsoft.com/office/drawing/2014/main" id="{966B4EC3-9F1F-3133-E8C3-DF10ACE3A63E}"/>
              </a:ext>
            </a:extLst>
          </p:cNvPr>
          <p:cNvSpPr txBox="1"/>
          <p:nvPr/>
        </p:nvSpPr>
        <p:spPr>
          <a:xfrm>
            <a:off x="2333073" y="86982"/>
            <a:ext cx="17039435" cy="4519186"/>
          </a:xfrm>
          <a:prstGeom prst="rect">
            <a:avLst/>
          </a:prstGeom>
          <a:solidFill>
            <a:srgbClr val="FFFFFF">
              <a:alpha val="83920"/>
            </a:srgbClr>
          </a:solidFill>
          <a:ln>
            <a:noFill/>
          </a:ln>
        </p:spPr>
        <p:txBody>
          <a:bodyPr spcFirstLastPara="1" wrap="square" lIns="50800" tIns="50800" rIns="50800" bIns="50800" anchor="ctr" anchorCtr="0">
            <a:spAutoFit/>
          </a:bodyPr>
          <a:lstStyle/>
          <a:p>
            <a:pPr marL="0" marR="0" lvl="4" indent="914400" algn="l" rtl="0">
              <a:lnSpc>
                <a:spcPct val="100000"/>
              </a:lnSpc>
              <a:spcBef>
                <a:spcPts val="0"/>
              </a:spcBef>
              <a:spcAft>
                <a:spcPts val="0"/>
              </a:spcAft>
              <a:buClr>
                <a:srgbClr val="000000"/>
              </a:buClr>
              <a:buSzPts val="4000"/>
              <a:buFont typeface="Helvetica Neue"/>
              <a:buNone/>
            </a:pPr>
            <a:endParaRPr sz="4000" b="1" i="0" u="none" strike="noStrike" cap="none" dirty="0">
              <a:solidFill>
                <a:srgbClr val="000000"/>
              </a:solidFill>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6600"/>
              <a:buFont typeface="Helvetica Neue"/>
              <a:buNone/>
            </a:pPr>
            <a:r>
              <a:rPr lang="en-US" sz="2700" b="1" dirty="0">
                <a:latin typeface="Helvetica Neue"/>
                <a:ea typeface="Helvetica Neue"/>
                <a:cs typeface="Helvetica Neue"/>
                <a:sym typeface="Helvetica Neue"/>
              </a:rPr>
              <a:t>Please specify if images should NOT be cropped online</a:t>
            </a:r>
            <a:endParaRPr sz="2700" dirty="0"/>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Our image galleries look best if we can display them full frame, with cropping. </a:t>
            </a:r>
          </a:p>
          <a:p>
            <a:pPr marL="0" marR="0" lvl="4" indent="914400" algn="l" rtl="0">
              <a:lnSpc>
                <a:spcPct val="100000"/>
              </a:lnSpc>
              <a:spcBef>
                <a:spcPts val="0"/>
              </a:spcBef>
              <a:spcAft>
                <a:spcPts val="0"/>
              </a:spcAft>
              <a:buClr>
                <a:srgbClr val="000000"/>
              </a:buClr>
              <a:buSzPts val="4800"/>
              <a:buFont typeface="Helvetica Neue"/>
              <a:buNone/>
            </a:pPr>
            <a:endParaRPr lang="en-US" sz="2600" dirty="0">
              <a:latin typeface="Helvetica Neue"/>
              <a:ea typeface="Helvetica Neue"/>
              <a:cs typeface="Helvetica Neue"/>
              <a:sym typeface="Helvetica Neue"/>
            </a:endParaRP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However, we understand if you prefer that we do not crop the image to appear full frame. </a:t>
            </a:r>
          </a:p>
          <a:p>
            <a:pPr marL="0" marR="0" lvl="4" indent="914400" algn="l" rtl="0">
              <a:lnSpc>
                <a:spcPct val="100000"/>
              </a:lnSpc>
              <a:spcBef>
                <a:spcPts val="0"/>
              </a:spcBef>
              <a:spcAft>
                <a:spcPts val="0"/>
              </a:spcAft>
              <a:buClr>
                <a:srgbClr val="000000"/>
              </a:buClr>
              <a:buSzPts val="4800"/>
              <a:buFont typeface="Helvetica Neue"/>
              <a:buNone/>
            </a:pPr>
            <a:r>
              <a:rPr lang="en-US" sz="2600" dirty="0">
                <a:latin typeface="Helvetica Neue"/>
                <a:ea typeface="Helvetica Neue"/>
                <a:cs typeface="Helvetica Neue"/>
                <a:sym typeface="Helvetica Neue"/>
              </a:rPr>
              <a:t>Copy and Paste the red icon beside this instruction box on any photo you want to mark </a:t>
            </a:r>
            <a:r>
              <a:rPr lang="en-US" sz="2600" b="1" dirty="0">
                <a:latin typeface="Helvetica Neue"/>
                <a:ea typeface="Helvetica Neue"/>
                <a:cs typeface="Helvetica Neue"/>
                <a:sym typeface="Helvetica Neue"/>
              </a:rPr>
              <a:t>DO NOT CROP.</a:t>
            </a:r>
          </a:p>
          <a:p>
            <a:pPr marL="0" lvl="4" indent="914400" algn="l" rtl="0">
              <a:spcBef>
                <a:spcPts val="0"/>
              </a:spcBef>
              <a:spcAft>
                <a:spcPts val="0"/>
              </a:spcAft>
              <a:buClr>
                <a:schemeClr val="dk1"/>
              </a:buClr>
              <a:buSzPts val="4800"/>
              <a:buFont typeface="Helvetica Neue"/>
              <a:buNone/>
            </a:pPr>
            <a:r>
              <a:rPr lang="en-US" sz="2800" b="1" dirty="0">
                <a:solidFill>
                  <a:schemeClr val="dk1"/>
                </a:solidFill>
                <a:latin typeface="Helvetica Neue"/>
                <a:ea typeface="Helvetica Neue"/>
                <a:cs typeface="Helvetica Neue"/>
                <a:sym typeface="Helvetica Neue"/>
              </a:rPr>
              <a:t>View an example of a </a:t>
            </a:r>
            <a:r>
              <a:rPr lang="en-US" sz="2800" b="1" u="sng" dirty="0">
                <a:solidFill>
                  <a:schemeClr val="hlink"/>
                </a:solidFill>
                <a:latin typeface="Helvetica Neue"/>
                <a:ea typeface="Helvetica Neue"/>
                <a:cs typeface="Helvetica Neue"/>
                <a:sym typeface="Helvetica Neue"/>
                <a:hlinkClick r:id="rId4"/>
              </a:rPr>
              <a:t>2025 winning nominee here</a:t>
            </a:r>
            <a:r>
              <a:rPr lang="en-US" sz="2800" b="1" dirty="0">
                <a:solidFill>
                  <a:schemeClr val="dk1"/>
                </a:solidFill>
                <a:latin typeface="Helvetica Neue"/>
                <a:ea typeface="Helvetica Neue"/>
                <a:cs typeface="Helvetica Neue"/>
                <a:sym typeface="Helvetica Neue"/>
              </a:rPr>
              <a:t>. </a:t>
            </a:r>
            <a:endParaRPr sz="2600" b="1" dirty="0">
              <a:latin typeface="Helvetica Neue"/>
              <a:ea typeface="Helvetica Neue"/>
              <a:cs typeface="Helvetica Neue"/>
              <a:sym typeface="Helvetica Neue"/>
            </a:endParaRPr>
          </a:p>
          <a:p>
            <a:pPr marL="0" marR="0" lvl="4" indent="914400" algn="l" rtl="0">
              <a:lnSpc>
                <a:spcPct val="100000"/>
              </a:lnSpc>
              <a:spcBef>
                <a:spcPts val="2400"/>
              </a:spcBef>
              <a:spcAft>
                <a:spcPts val="0"/>
              </a:spcAft>
              <a:buClr>
                <a:srgbClr val="000000"/>
              </a:buClr>
              <a:buSzPts val="2400"/>
              <a:buFont typeface="Helvetica Neue Light"/>
              <a:buNone/>
            </a:pPr>
            <a:r>
              <a:rPr lang="en-US" sz="2400" i="1" dirty="0">
                <a:latin typeface="Helvetica Neue Light"/>
                <a:ea typeface="Helvetica Neue Light"/>
                <a:cs typeface="Helvetica Neue Light"/>
                <a:sym typeface="Helvetica Neue Light"/>
              </a:rPr>
              <a:t>YOU SHOULD</a:t>
            </a:r>
            <a:r>
              <a:rPr lang="en-US" sz="2400" b="0" i="1" u="none" strike="noStrike" cap="none" dirty="0">
                <a:solidFill>
                  <a:srgbClr val="000000"/>
                </a:solidFill>
                <a:latin typeface="Helvetica Neue Light"/>
                <a:ea typeface="Helvetica Neue Light"/>
                <a:cs typeface="Helvetica Neue Light"/>
                <a:sym typeface="Helvetica Neue Light"/>
              </a:rPr>
              <a:t> DELET</a:t>
            </a:r>
            <a:r>
              <a:rPr lang="en-US" sz="2400" i="1" dirty="0">
                <a:latin typeface="Helvetica Neue Light"/>
                <a:ea typeface="Helvetica Neue Light"/>
                <a:cs typeface="Helvetica Neue Light"/>
                <a:sym typeface="Helvetica Neue Light"/>
              </a:rPr>
              <a:t>E THESE INSTRUCTIONS BEFORE YOU SUBMIT FINAL DOCUMENT.</a:t>
            </a:r>
            <a:endParaRPr sz="2400" i="1" dirty="0">
              <a:latin typeface="Helvetica Neue Light"/>
              <a:ea typeface="Helvetica Neue Light"/>
              <a:cs typeface="Helvetica Neue Light"/>
              <a:sym typeface="Helvetica Neue Light"/>
            </a:endParaRPr>
          </a:p>
          <a:p>
            <a:pPr marL="0" marR="0" lvl="4" indent="0" algn="l" rtl="0">
              <a:lnSpc>
                <a:spcPct val="100000"/>
              </a:lnSpc>
              <a:spcBef>
                <a:spcPts val="2400"/>
              </a:spcBef>
              <a:spcAft>
                <a:spcPts val="0"/>
              </a:spcAft>
              <a:buClr>
                <a:srgbClr val="000000"/>
              </a:buClr>
              <a:buSzPts val="2400"/>
              <a:buFont typeface="Helvetica Neue Light"/>
              <a:buNone/>
            </a:pPr>
            <a:endParaRPr sz="2400" i="1" dirty="0">
              <a:latin typeface="Helvetica Neue Light"/>
              <a:ea typeface="Helvetica Neue Light"/>
              <a:cs typeface="Helvetica Neue Light"/>
              <a:sym typeface="Helvetica Neue Light"/>
            </a:endParaRPr>
          </a:p>
        </p:txBody>
      </p:sp>
      <p:pic>
        <p:nvPicPr>
          <p:cNvPr id="3" name="Google Shape;86;p5" title="doNotcrop.png">
            <a:extLst>
              <a:ext uri="{FF2B5EF4-FFF2-40B4-BE49-F238E27FC236}">
                <a16:creationId xmlns:a16="http://schemas.microsoft.com/office/drawing/2014/main" id="{C63199F2-8B9E-0A44-01F4-180366A1FF3E}"/>
              </a:ext>
            </a:extLst>
          </p:cNvPr>
          <p:cNvPicPr preferRelativeResize="0"/>
          <p:nvPr/>
        </p:nvPicPr>
        <p:blipFill>
          <a:blip r:embed="rId5">
            <a:alphaModFix/>
          </a:blip>
          <a:stretch>
            <a:fillRect/>
          </a:stretch>
        </p:blipFill>
        <p:spPr>
          <a:xfrm>
            <a:off x="19586942" y="1541118"/>
            <a:ext cx="1835565" cy="1836462"/>
          </a:xfrm>
          <a:prstGeom prst="rect">
            <a:avLst/>
          </a:prstGeom>
          <a:solidFill>
            <a:srgbClr val="AAE3FF"/>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6"/>
          <p:cNvPicPr preferRelativeResize="0">
            <a:picLocks noGrp="1"/>
          </p:cNvPicPr>
          <p:nvPr>
            <p:ph type="pic" idx="2"/>
          </p:nvPr>
        </p:nvPicPr>
        <p:blipFill rotWithShape="1">
          <a:blip r:embed="rId3">
            <a:alphaModFix/>
          </a:blip>
          <a:srcRect/>
          <a:stretch/>
        </p:blipFill>
        <p:spPr>
          <a:xfrm>
            <a:off x="-371334" y="-52040"/>
            <a:ext cx="12230595" cy="13768040"/>
          </a:xfrm>
          <a:prstGeom prst="rect">
            <a:avLst/>
          </a:prstGeom>
          <a:noFill/>
          <a:ln>
            <a:noFill/>
          </a:ln>
        </p:spPr>
      </p:pic>
      <p:sp>
        <p:nvSpPr>
          <p:cNvPr id="92" name="Google Shape;92;p6"/>
          <p:cNvSpPr txBox="1">
            <a:spLocks noGrp="1"/>
          </p:cNvSpPr>
          <p:nvPr>
            <p:ph type="body" idx="1"/>
          </p:nvPr>
        </p:nvSpPr>
        <p:spPr>
          <a:xfrm>
            <a:off x="12949279" y="2738448"/>
            <a:ext cx="11011265" cy="8628659"/>
          </a:xfrm>
          <a:prstGeom prst="rect">
            <a:avLst/>
          </a:prstGeom>
          <a:noFill/>
          <a:ln>
            <a:noFill/>
          </a:ln>
        </p:spPr>
        <p:txBody>
          <a:bodyPr spcFirstLastPara="1" wrap="square" lIns="50800" tIns="50800" rIns="50800" bIns="50800" anchor="t" anchorCtr="0">
            <a:noAutofit/>
          </a:bodyPr>
          <a:lstStyle/>
          <a:p>
            <a:pPr marL="0" lvl="0" indent="0" algn="l" rtl="0">
              <a:lnSpc>
                <a:spcPct val="150000"/>
              </a:lnSpc>
              <a:spcBef>
                <a:spcPts val="0"/>
              </a:spcBef>
              <a:spcAft>
                <a:spcPts val="0"/>
              </a:spcAft>
              <a:buClr>
                <a:srgbClr val="000000"/>
              </a:buClr>
              <a:buSzPts val="3200"/>
              <a:buFont typeface="Arial"/>
              <a:buNone/>
            </a:pPr>
            <a:r>
              <a:rPr lang="en-US" sz="3200">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Vitae dolor cum viverra dui hymenaeos viverra Imperdiet eget, fames dui dapibus imperdiet aliquet. Purus scelerisque turpis imperdiet lobortis, per massa praesent.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Bulleted List</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Describe Image</a:t>
            </a:r>
            <a:endParaRPr/>
          </a:p>
          <a:p>
            <a:pPr marL="558800" lvl="0" indent="-558800" algn="l" rtl="0">
              <a:lnSpc>
                <a:spcPct val="150000"/>
              </a:lnSpc>
              <a:spcBef>
                <a:spcPts val="5000"/>
              </a:spcBef>
              <a:spcAft>
                <a:spcPts val="0"/>
              </a:spcAft>
              <a:buClr>
                <a:srgbClr val="00AEEF"/>
              </a:buClr>
              <a:buSzPts val="4480"/>
              <a:buFont typeface="Arial"/>
              <a:buChar char="•"/>
            </a:pPr>
            <a:r>
              <a:rPr lang="en-US" sz="3200">
                <a:latin typeface="Arial"/>
                <a:ea typeface="Arial"/>
                <a:cs typeface="Arial"/>
                <a:sym typeface="Arial"/>
              </a:rPr>
              <a:t>Short and sweet</a:t>
            </a:r>
            <a:endParaRPr/>
          </a:p>
        </p:txBody>
      </p:sp>
      <p:sp>
        <p:nvSpPr>
          <p:cNvPr id="93" name="Google Shape;93;p6"/>
          <p:cNvSpPr txBox="1">
            <a:spLocks noGrp="1"/>
          </p:cNvSpPr>
          <p:nvPr>
            <p:ph type="title"/>
          </p:nvPr>
        </p:nvSpPr>
        <p:spPr>
          <a:xfrm>
            <a:off x="12949279" y="1164773"/>
            <a:ext cx="10223501" cy="1235539"/>
          </a:xfrm>
          <a:prstGeom prst="rect">
            <a:avLst/>
          </a:prstGeom>
          <a:noFill/>
          <a:ln>
            <a:noFill/>
          </a:ln>
        </p:spPr>
        <p:txBody>
          <a:bodyPr spcFirstLastPara="1" wrap="square" lIns="50800" tIns="50800" rIns="50800" bIns="50800" anchor="t" anchorCtr="0">
            <a:normAutofit/>
          </a:bodyPr>
          <a:lstStyle/>
          <a:p>
            <a:pPr marL="0" lvl="0" indent="0" algn="l" rtl="0">
              <a:lnSpc>
                <a:spcPct val="100000"/>
              </a:lnSpc>
              <a:spcBef>
                <a:spcPts val="0"/>
              </a:spcBef>
              <a:spcAft>
                <a:spcPts val="0"/>
              </a:spcAft>
              <a:buClr>
                <a:srgbClr val="133D55"/>
              </a:buClr>
              <a:buSzPts val="5000"/>
              <a:buFont typeface="Helvetica Neue"/>
              <a:buNone/>
            </a:pPr>
            <a:r>
              <a:rPr lang="en-US">
                <a:solidFill>
                  <a:srgbClr val="133D55"/>
                </a:solidFill>
              </a:rPr>
              <a:t>One Half Page Image</a:t>
            </a:r>
            <a:endParaRPr/>
          </a:p>
        </p:txBody>
      </p:sp>
      <p:sp>
        <p:nvSpPr>
          <p:cNvPr id="94" name="Google Shape;94;p6"/>
          <p:cNvSpPr txBox="1">
            <a:spLocks noGrp="1"/>
          </p:cNvSpPr>
          <p:nvPr>
            <p:ph type="sldNum" idx="12"/>
          </p:nvPr>
        </p:nvSpPr>
        <p:spPr>
          <a:xfrm>
            <a:off x="23548576" y="12831888"/>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sz="1400" b="0">
                <a:latin typeface="Helvetica Neue"/>
                <a:ea typeface="Helvetica Neue"/>
                <a:cs typeface="Helvetica Neue"/>
                <a:sym typeface="Helvetica Neue"/>
              </a:r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sldNum" idx="12"/>
          </p:nvPr>
        </p:nvSpPr>
        <p:spPr>
          <a:xfrm>
            <a:off x="23436696" y="12822373"/>
            <a:ext cx="227280" cy="337006"/>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7</a:t>
            </a:fld>
            <a:endParaRPr/>
          </a:p>
        </p:txBody>
      </p:sp>
      <p:pic>
        <p:nvPicPr>
          <p:cNvPr id="100" name="Google Shape;100;p7" descr="A view of the side of a building&#10;&#10;Description automatically generated"/>
          <p:cNvPicPr preferRelativeResize="0">
            <a:picLocks noGrp="1"/>
          </p:cNvPicPr>
          <p:nvPr>
            <p:ph type="pic" idx="2"/>
          </p:nvPr>
        </p:nvPicPr>
        <p:blipFill rotWithShape="1">
          <a:blip r:embed="rId3">
            <a:alphaModFix/>
          </a:blip>
          <a:srcRect/>
          <a:stretch/>
        </p:blipFill>
        <p:spPr>
          <a:xfrm>
            <a:off x="-306179" y="-181408"/>
            <a:ext cx="24996357" cy="10579443"/>
          </a:xfrm>
          <a:prstGeom prst="rect">
            <a:avLst/>
          </a:prstGeom>
          <a:noFill/>
          <a:ln>
            <a:noFill/>
          </a:ln>
        </p:spPr>
      </p:pic>
      <p:sp>
        <p:nvSpPr>
          <p:cNvPr id="101" name="Google Shape;101;p7"/>
          <p:cNvSpPr txBox="1"/>
          <p:nvPr/>
        </p:nvSpPr>
        <p:spPr>
          <a:xfrm>
            <a:off x="437015" y="10760440"/>
            <a:ext cx="23509972"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¾ Page Image</a:t>
            </a:r>
            <a:endParaRPr/>
          </a:p>
          <a:p>
            <a:pPr marL="0" marR="0" lvl="0" indent="0" algn="l" rtl="0">
              <a:lnSpc>
                <a:spcPct val="145000"/>
              </a:lnSpc>
              <a:spcBef>
                <a:spcPts val="14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8" descr="houses surrounded with plants"/>
          <p:cNvPicPr preferRelativeResize="0"/>
          <p:nvPr/>
        </p:nvPicPr>
        <p:blipFill rotWithShape="1">
          <a:blip r:embed="rId3">
            <a:alphaModFix/>
          </a:blip>
          <a:srcRect t="6023" b="9639"/>
          <a:stretch/>
        </p:blipFill>
        <p:spPr>
          <a:xfrm>
            <a:off x="-65314" y="0"/>
            <a:ext cx="24456026" cy="13716000"/>
          </a:xfrm>
          <a:prstGeom prst="rect">
            <a:avLst/>
          </a:prstGeom>
          <a:noFill/>
          <a:ln>
            <a:noFill/>
          </a:ln>
        </p:spPr>
      </p:pic>
      <p:sp>
        <p:nvSpPr>
          <p:cNvPr id="107" name="Google Shape;107;p8"/>
          <p:cNvSpPr/>
          <p:nvPr/>
        </p:nvSpPr>
        <p:spPr>
          <a:xfrm>
            <a:off x="876875" y="7045949"/>
            <a:ext cx="14261400" cy="5601600"/>
          </a:xfrm>
          <a:prstGeom prst="rect">
            <a:avLst/>
          </a:prstGeom>
          <a:solidFill>
            <a:srgbClr val="A5A5A5">
              <a:alpha val="85490"/>
            </a:srgbClr>
          </a:solidFill>
          <a:ln w="76200" cap="flat" cmpd="sng">
            <a:solidFill>
              <a:srgbClr val="D8D8D8"/>
            </a:solidFill>
            <a:prstDash val="solid"/>
            <a:miter lim="400000"/>
            <a:headEnd type="none" w="sm" len="sm"/>
            <a:tailEnd type="none" w="sm" len="sm"/>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08" name="Google Shape;108;p8"/>
          <p:cNvSpPr txBox="1">
            <a:spLocks noGrp="1"/>
          </p:cNvSpPr>
          <p:nvPr>
            <p:ph type="sldNum" idx="12"/>
          </p:nvPr>
        </p:nvSpPr>
        <p:spPr>
          <a:xfrm>
            <a:off x="23548576" y="12823421"/>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8</a:t>
            </a:fld>
            <a:endParaRPr/>
          </a:p>
        </p:txBody>
      </p:sp>
      <p:sp>
        <p:nvSpPr>
          <p:cNvPr id="109" name="Google Shape;109;p8"/>
          <p:cNvSpPr txBox="1">
            <a:spLocks noGrp="1"/>
          </p:cNvSpPr>
          <p:nvPr>
            <p:ph type="body" idx="1"/>
          </p:nvPr>
        </p:nvSpPr>
        <p:spPr>
          <a:xfrm>
            <a:off x="1656528" y="7542347"/>
            <a:ext cx="12869368" cy="4232777"/>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rgbClr val="133D55"/>
              </a:buClr>
              <a:buSzPts val="4000"/>
              <a:buFont typeface="Arial"/>
              <a:buNone/>
            </a:pPr>
            <a:r>
              <a:rPr lang="en-US" sz="4000">
                <a:solidFill>
                  <a:srgbClr val="133D55"/>
                </a:solidFill>
                <a:latin typeface="Arial"/>
                <a:ea typeface="Arial"/>
                <a:cs typeface="Arial"/>
                <a:sym typeface="Arial"/>
              </a:rPr>
              <a:t>One Full Page Image</a:t>
            </a:r>
            <a:endParaRPr/>
          </a:p>
          <a:p>
            <a:pPr marL="0" lvl="0" indent="0" algn="l" rtl="0">
              <a:lnSpc>
                <a:spcPct val="145000"/>
              </a:lnSpc>
              <a:spcBef>
                <a:spcPts val="1400"/>
              </a:spcBef>
              <a:spcAft>
                <a:spcPts val="0"/>
              </a:spcAft>
              <a:buClr>
                <a:schemeClr val="lt1"/>
              </a:buClr>
              <a:buSzPts val="3200"/>
              <a:buFont typeface="Arial"/>
              <a:buNone/>
            </a:pPr>
            <a:r>
              <a:rPr lang="en-US" sz="3200">
                <a:solidFill>
                  <a:schemeClr val="lt1"/>
                </a:solidFill>
                <a:latin typeface="Arial"/>
                <a:ea typeface="Arial"/>
                <a:cs typeface="Arial"/>
                <a:sym typeface="Arial"/>
              </a:rPr>
              <a:t>Mattis orci sodales semper ut, consectetuer. Gravida nec metus ridiculus venenatis posuere blandit erat. Bibendum senectus gravida. Scelerisque vehicula magna nam scelerisque hendrerit sapien praesent ante. Nascetur, vel ante. </a:t>
            </a:r>
            <a:endParaRPr/>
          </a:p>
          <a:p>
            <a:pPr marL="0" lvl="0" indent="0" algn="l" rtl="0">
              <a:lnSpc>
                <a:spcPct val="100000"/>
              </a:lnSpc>
              <a:spcBef>
                <a:spcPts val="2800"/>
              </a:spcBef>
              <a:spcAft>
                <a:spcPts val="0"/>
              </a:spcAft>
              <a:buClr>
                <a:schemeClr val="lt1"/>
              </a:buClr>
              <a:buSzPts val="1800"/>
              <a:buFont typeface="Arial"/>
              <a:buNone/>
            </a:pPr>
            <a:r>
              <a:rPr lang="en-US" sz="1800" b="1">
                <a:solidFill>
                  <a:srgbClr val="133D55"/>
                </a:solidFill>
                <a:latin typeface="Arial"/>
                <a:ea typeface="Arial"/>
                <a:cs typeface="Arial"/>
                <a:sym typeface="Arial"/>
              </a:rPr>
              <a:t>Please keep text box separate from the image in the PowerPoint format you submit. We may use text and image elements separately in our online presentation. </a:t>
            </a:r>
            <a:endParaRPr b="1">
              <a:solidFill>
                <a:srgbClr val="133D55"/>
              </a:solidFill>
            </a:endParaRPr>
          </a:p>
          <a:p>
            <a:pPr marL="0" lvl="0" indent="0" algn="l" rtl="0">
              <a:lnSpc>
                <a:spcPct val="145000"/>
              </a:lnSpc>
              <a:spcBef>
                <a:spcPts val="2800"/>
              </a:spcBef>
              <a:spcAft>
                <a:spcPts val="0"/>
              </a:spcAft>
              <a:buClr>
                <a:srgbClr val="000000"/>
              </a:buClr>
              <a:buSzPts val="3200"/>
              <a:buFont typeface="Helvetica Neue"/>
              <a:buNone/>
            </a:pPr>
            <a:endParaRPr sz="32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9" descr="White 2-storey House Near Trees"/>
          <p:cNvPicPr preferRelativeResize="0"/>
          <p:nvPr/>
        </p:nvPicPr>
        <p:blipFill rotWithShape="1">
          <a:blip r:embed="rId3">
            <a:alphaModFix/>
          </a:blip>
          <a:srcRect t="3765" b="6911"/>
          <a:stretch/>
        </p:blipFill>
        <p:spPr>
          <a:xfrm>
            <a:off x="12242800" y="0"/>
            <a:ext cx="12141200" cy="10844852"/>
          </a:xfrm>
          <a:prstGeom prst="rect">
            <a:avLst/>
          </a:prstGeom>
          <a:noFill/>
          <a:ln>
            <a:noFill/>
          </a:ln>
        </p:spPr>
      </p:pic>
      <p:pic>
        <p:nvPicPr>
          <p:cNvPr id="115" name="Google Shape;115;p9" descr="white modern cement building under blue sky"/>
          <p:cNvPicPr preferRelativeResize="0"/>
          <p:nvPr/>
        </p:nvPicPr>
        <p:blipFill rotWithShape="1">
          <a:blip r:embed="rId4">
            <a:alphaModFix/>
          </a:blip>
          <a:srcRect t="36418"/>
          <a:stretch/>
        </p:blipFill>
        <p:spPr>
          <a:xfrm>
            <a:off x="0" y="0"/>
            <a:ext cx="12059750" cy="10850034"/>
          </a:xfrm>
          <a:prstGeom prst="rect">
            <a:avLst/>
          </a:prstGeom>
          <a:noFill/>
          <a:ln>
            <a:noFill/>
          </a:ln>
        </p:spPr>
      </p:pic>
      <p:sp>
        <p:nvSpPr>
          <p:cNvPr id="116" name="Google Shape;116;p9"/>
          <p:cNvSpPr txBox="1">
            <a:spLocks noGrp="1"/>
          </p:cNvSpPr>
          <p:nvPr>
            <p:ph type="sldNum" idx="12"/>
          </p:nvPr>
        </p:nvSpPr>
        <p:spPr>
          <a:xfrm>
            <a:off x="23535876" y="12832887"/>
            <a:ext cx="227280" cy="337007"/>
          </a:xfrm>
          <a:prstGeom prst="rect">
            <a:avLst/>
          </a:prstGeom>
          <a:noFill/>
          <a:ln>
            <a:noFill/>
          </a:ln>
        </p:spPr>
        <p:txBody>
          <a:bodyPr spcFirstLastPara="1" wrap="square" lIns="50800" tIns="50800" rIns="50800" bIns="50800" anchor="t" anchorCtr="0">
            <a:spAutoFit/>
          </a:bodyPr>
          <a:lstStyle/>
          <a:p>
            <a:pPr marL="0" lvl="0" indent="0" algn="ctr" rtl="0">
              <a:lnSpc>
                <a:spcPct val="100000"/>
              </a:lnSpc>
              <a:spcBef>
                <a:spcPts val="0"/>
              </a:spcBef>
              <a:spcAft>
                <a:spcPts val="0"/>
              </a:spcAft>
              <a:buClr>
                <a:srgbClr val="000000"/>
              </a:buClr>
              <a:buSzPts val="1400"/>
              <a:buFont typeface="Helvetica Neue"/>
              <a:buNone/>
            </a:pPr>
            <a:fld id="{00000000-1234-1234-1234-123412341234}" type="slidenum">
              <a:rPr lang="en-US"/>
              <a:t>9</a:t>
            </a:fld>
            <a:endParaRPr/>
          </a:p>
        </p:txBody>
      </p:sp>
      <p:sp>
        <p:nvSpPr>
          <p:cNvPr id="117" name="Google Shape;117;p9"/>
          <p:cNvSpPr txBox="1"/>
          <p:nvPr/>
        </p:nvSpPr>
        <p:spPr>
          <a:xfrm>
            <a:off x="437015"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45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
        <p:nvSpPr>
          <p:cNvPr id="118" name="Google Shape;118;p9"/>
          <p:cNvSpPr txBox="1"/>
          <p:nvPr/>
        </p:nvSpPr>
        <p:spPr>
          <a:xfrm>
            <a:off x="12388460" y="10989125"/>
            <a:ext cx="11580510" cy="2424339"/>
          </a:xfrm>
          <a:prstGeom prst="rect">
            <a:avLst/>
          </a:prstGeom>
          <a:noFill/>
          <a:ln>
            <a:noFill/>
          </a:ln>
        </p:spPr>
        <p:txBody>
          <a:bodyPr spcFirstLastPara="1" wrap="square" lIns="914400" tIns="45700" rIns="91425" bIns="45700" anchor="ctr" anchorCtr="0">
            <a:noAutofit/>
          </a:bodyPr>
          <a:lstStyle/>
          <a:p>
            <a:pPr marL="0" marR="0" lvl="0" indent="0" algn="l" rtl="0">
              <a:lnSpc>
                <a:spcPct val="100000"/>
              </a:lnSpc>
              <a:spcBef>
                <a:spcPts val="0"/>
              </a:spcBef>
              <a:spcAft>
                <a:spcPts val="0"/>
              </a:spcAft>
              <a:buClr>
                <a:srgbClr val="133D55"/>
              </a:buClr>
              <a:buSzPts val="4000"/>
              <a:buFont typeface="Arial"/>
              <a:buNone/>
            </a:pPr>
            <a:r>
              <a:rPr lang="en-US" sz="4000" b="1" i="0" u="none" strike="noStrike" cap="none">
                <a:solidFill>
                  <a:srgbClr val="133D55"/>
                </a:solidFill>
                <a:latin typeface="Arial"/>
                <a:ea typeface="Arial"/>
                <a:cs typeface="Arial"/>
                <a:sym typeface="Arial"/>
              </a:rPr>
              <a:t>Half Page Image</a:t>
            </a:r>
            <a:endParaRPr/>
          </a:p>
          <a:p>
            <a:pPr marL="0" marR="0" lvl="0" indent="0" algn="l" rtl="0">
              <a:lnSpc>
                <a:spcPct val="100000"/>
              </a:lnSpc>
              <a:spcBef>
                <a:spcPts val="700"/>
              </a:spcBef>
              <a:spcAft>
                <a:spcPts val="0"/>
              </a:spcAft>
              <a:buClr>
                <a:srgbClr val="7F7F7F"/>
              </a:buClr>
              <a:buSzPts val="3200"/>
              <a:buFont typeface="Arial"/>
              <a:buNone/>
            </a:pPr>
            <a:r>
              <a:rPr lang="en-US" sz="3200" b="0" i="0" u="none" strike="noStrike" cap="none">
                <a:solidFill>
                  <a:srgbClr val="7F7F7F"/>
                </a:solidFill>
                <a:latin typeface="Arial"/>
                <a:ea typeface="Arial"/>
                <a:cs typeface="Arial"/>
                <a:sym typeface="Arial"/>
              </a:rPr>
              <a:t>Mattis orci sodales semper ut, consectetuer. </a:t>
            </a:r>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2774</Words>
  <Application>Microsoft Office PowerPoint</Application>
  <PresentationFormat>Custom</PresentationFormat>
  <Paragraphs>181</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Helvetica Neue</vt:lpstr>
      <vt:lpstr>Helvetica Neue Light</vt:lpstr>
      <vt:lpstr>Arial</vt:lpstr>
      <vt:lpstr>White</vt:lpstr>
      <vt:lpstr>Name of Community Address   Category</vt:lpstr>
      <vt:lpstr>PowerPoint Presentation</vt:lpstr>
      <vt:lpstr>Text for Consideration (500 words)</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One Half Page Image</vt:lpstr>
      <vt:lpstr>PowerPoint Presentation</vt:lpstr>
      <vt:lpstr>PowerPoint Presentation</vt:lpstr>
      <vt:lpstr>PowerPoint Presentation</vt:lpstr>
      <vt:lpstr>PowerPoint Presentation</vt:lpstr>
      <vt:lpstr>PowerPoint Presentation</vt:lpstr>
      <vt:lpstr>PowerPoint Presentation</vt:lpstr>
      <vt:lpstr>Before you submit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Jessica Longly</dc:creator>
  <cp:lastModifiedBy>Jessica Longly</cp:lastModifiedBy>
  <cp:revision>1</cp:revision>
  <dcterms:modified xsi:type="dcterms:W3CDTF">2026-04-30T22:03:57Z</dcterms:modified>
</cp:coreProperties>
</file>